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8"/>
  </p:notesMasterIdLst>
  <p:sldIdLst>
    <p:sldId id="258" r:id="rId2"/>
    <p:sldId id="259" r:id="rId3"/>
    <p:sldId id="338" r:id="rId4"/>
    <p:sldId id="260" r:id="rId5"/>
    <p:sldId id="344" r:id="rId6"/>
    <p:sldId id="345" r:id="rId7"/>
    <p:sldId id="343" r:id="rId8"/>
    <p:sldId id="313" r:id="rId9"/>
    <p:sldId id="272" r:id="rId10"/>
    <p:sldId id="339" r:id="rId11"/>
    <p:sldId id="276" r:id="rId12"/>
    <p:sldId id="277" r:id="rId13"/>
    <p:sldId id="278" r:id="rId14"/>
    <p:sldId id="274" r:id="rId15"/>
    <p:sldId id="287" r:id="rId16"/>
    <p:sldId id="288" r:id="rId17"/>
    <p:sldId id="289" r:id="rId18"/>
    <p:sldId id="291" r:id="rId19"/>
    <p:sldId id="292" r:id="rId20"/>
    <p:sldId id="348" r:id="rId21"/>
    <p:sldId id="346" r:id="rId22"/>
    <p:sldId id="347" r:id="rId23"/>
    <p:sldId id="329" r:id="rId24"/>
    <p:sldId id="349" r:id="rId25"/>
    <p:sldId id="341" r:id="rId26"/>
    <p:sldId id="342"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11011D-1B3C-4326-AD72-2890AC454491}" v="102" dt="2022-01-13T09:24:23.2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378" autoAdjust="0"/>
  </p:normalViewPr>
  <p:slideViewPr>
    <p:cSldViewPr snapToGrid="0">
      <p:cViewPr varScale="1">
        <p:scale>
          <a:sx n="89" d="100"/>
          <a:sy n="89" d="100"/>
        </p:scale>
        <p:origin x="139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9F11011D-1B3C-4326-AD72-2890AC454491}"/>
    <pc:docChg chg="undo custSel addSld delSld modSld sldOrd delMainMaster">
      <pc:chgData name="Gerjan de Ruiter" userId="5d7c516b-9dcd-41a8-99d3-54425d29895b" providerId="ADAL" clId="{9F11011D-1B3C-4326-AD72-2890AC454491}" dt="2022-01-13T10:32:02.499" v="597" actId="47"/>
      <pc:docMkLst>
        <pc:docMk/>
      </pc:docMkLst>
      <pc:sldChg chg="new del">
        <pc:chgData name="Gerjan de Ruiter" userId="5d7c516b-9dcd-41a8-99d3-54425d29895b" providerId="ADAL" clId="{9F11011D-1B3C-4326-AD72-2890AC454491}" dt="2022-01-13T07:42:42.717" v="1" actId="47"/>
        <pc:sldMkLst>
          <pc:docMk/>
          <pc:sldMk cId="2568945554" sldId="256"/>
        </pc:sldMkLst>
      </pc:sldChg>
      <pc:sldChg chg="add">
        <pc:chgData name="Gerjan de Ruiter" userId="5d7c516b-9dcd-41a8-99d3-54425d29895b" providerId="ADAL" clId="{9F11011D-1B3C-4326-AD72-2890AC454491}" dt="2022-01-13T07:42:47.113" v="2"/>
        <pc:sldMkLst>
          <pc:docMk/>
          <pc:sldMk cId="2443670158" sldId="259"/>
        </pc:sldMkLst>
      </pc:sldChg>
      <pc:sldChg chg="addSp delSp modSp add mod modAnim modNotesTx">
        <pc:chgData name="Gerjan de Ruiter" userId="5d7c516b-9dcd-41a8-99d3-54425d29895b" providerId="ADAL" clId="{9F11011D-1B3C-4326-AD72-2890AC454491}" dt="2022-01-13T08:35:44.930" v="304"/>
        <pc:sldMkLst>
          <pc:docMk/>
          <pc:sldMk cId="4001898953" sldId="260"/>
        </pc:sldMkLst>
        <pc:spChg chg="add del mod">
          <ac:chgData name="Gerjan de Ruiter" userId="5d7c516b-9dcd-41a8-99d3-54425d29895b" providerId="ADAL" clId="{9F11011D-1B3C-4326-AD72-2890AC454491}" dt="2022-01-13T08:22:28.508" v="111" actId="20577"/>
          <ac:spMkLst>
            <pc:docMk/>
            <pc:sldMk cId="4001898953" sldId="260"/>
            <ac:spMk id="2" creationId="{B588EAD3-64C7-4F75-940A-41633D786B72}"/>
          </ac:spMkLst>
        </pc:spChg>
        <pc:spChg chg="add del mod">
          <ac:chgData name="Gerjan de Ruiter" userId="5d7c516b-9dcd-41a8-99d3-54425d29895b" providerId="ADAL" clId="{9F11011D-1B3C-4326-AD72-2890AC454491}" dt="2022-01-13T08:22:37.924" v="116" actId="478"/>
          <ac:spMkLst>
            <pc:docMk/>
            <pc:sldMk cId="4001898953" sldId="260"/>
            <ac:spMk id="7" creationId="{D9584CA9-D59E-41F0-AB09-621D92F4AE3E}"/>
          </ac:spMkLst>
        </pc:spChg>
        <pc:spChg chg="add mod">
          <ac:chgData name="Gerjan de Ruiter" userId="5d7c516b-9dcd-41a8-99d3-54425d29895b" providerId="ADAL" clId="{9F11011D-1B3C-4326-AD72-2890AC454491}" dt="2022-01-13T08:28:23.834" v="183" actId="1076"/>
          <ac:spMkLst>
            <pc:docMk/>
            <pc:sldMk cId="4001898953" sldId="260"/>
            <ac:spMk id="9" creationId="{AB0152DF-3B4F-4154-98D9-1A5BE4667228}"/>
          </ac:spMkLst>
        </pc:spChg>
        <pc:spChg chg="add mod">
          <ac:chgData name="Gerjan de Ruiter" userId="5d7c516b-9dcd-41a8-99d3-54425d29895b" providerId="ADAL" clId="{9F11011D-1B3C-4326-AD72-2890AC454491}" dt="2022-01-13T08:28:48.850" v="213" actId="1076"/>
          <ac:spMkLst>
            <pc:docMk/>
            <pc:sldMk cId="4001898953" sldId="260"/>
            <ac:spMk id="11" creationId="{7ADB2B94-5AC3-4B58-8AED-C61B70D1B32E}"/>
          </ac:spMkLst>
        </pc:spChg>
        <pc:spChg chg="add mod">
          <ac:chgData name="Gerjan de Ruiter" userId="5d7c516b-9dcd-41a8-99d3-54425d29895b" providerId="ADAL" clId="{9F11011D-1B3C-4326-AD72-2890AC454491}" dt="2022-01-13T08:31:30.076" v="254" actId="20577"/>
          <ac:spMkLst>
            <pc:docMk/>
            <pc:sldMk cId="4001898953" sldId="260"/>
            <ac:spMk id="13" creationId="{3FBAA419-792B-42C4-9CC4-43A71109C180}"/>
          </ac:spMkLst>
        </pc:spChg>
        <pc:spChg chg="add mod">
          <ac:chgData name="Gerjan de Ruiter" userId="5d7c516b-9dcd-41a8-99d3-54425d29895b" providerId="ADAL" clId="{9F11011D-1B3C-4326-AD72-2890AC454491}" dt="2022-01-13T08:31:33.220" v="256" actId="20577"/>
          <ac:spMkLst>
            <pc:docMk/>
            <pc:sldMk cId="4001898953" sldId="260"/>
            <ac:spMk id="14" creationId="{3E444D8D-0E1B-42A4-8E45-4B82040EDBFA}"/>
          </ac:spMkLst>
        </pc:spChg>
        <pc:spChg chg="add mod">
          <ac:chgData name="Gerjan de Ruiter" userId="5d7c516b-9dcd-41a8-99d3-54425d29895b" providerId="ADAL" clId="{9F11011D-1B3C-4326-AD72-2890AC454491}" dt="2022-01-13T08:31:36.251" v="258" actId="20577"/>
          <ac:spMkLst>
            <pc:docMk/>
            <pc:sldMk cId="4001898953" sldId="260"/>
            <ac:spMk id="15" creationId="{0ADF85BE-0FCF-48DE-81DE-E1DA458E933E}"/>
          </ac:spMkLst>
        </pc:spChg>
        <pc:spChg chg="add mod">
          <ac:chgData name="Gerjan de Ruiter" userId="5d7c516b-9dcd-41a8-99d3-54425d29895b" providerId="ADAL" clId="{9F11011D-1B3C-4326-AD72-2890AC454491}" dt="2022-01-13T08:31:25.941" v="252" actId="20577"/>
          <ac:spMkLst>
            <pc:docMk/>
            <pc:sldMk cId="4001898953" sldId="260"/>
            <ac:spMk id="16" creationId="{8CD1417C-7C89-4286-835D-5C05F5CBF409}"/>
          </ac:spMkLst>
        </pc:spChg>
        <pc:picChg chg="del mod">
          <ac:chgData name="Gerjan de Ruiter" userId="5d7c516b-9dcd-41a8-99d3-54425d29895b" providerId="ADAL" clId="{9F11011D-1B3C-4326-AD72-2890AC454491}" dt="2022-01-13T08:26:26.271" v="127" actId="478"/>
          <ac:picMkLst>
            <pc:docMk/>
            <pc:sldMk cId="4001898953" sldId="260"/>
            <ac:picMk id="5" creationId="{13E202B1-7B0A-4C67-981F-1CEA95DA358D}"/>
          </ac:picMkLst>
        </pc:picChg>
        <pc:picChg chg="add mod">
          <ac:chgData name="Gerjan de Ruiter" userId="5d7c516b-9dcd-41a8-99d3-54425d29895b" providerId="ADAL" clId="{9F11011D-1B3C-4326-AD72-2890AC454491}" dt="2022-01-13T08:28:17.344" v="181" actId="1076"/>
          <ac:picMkLst>
            <pc:docMk/>
            <pc:sldMk cId="4001898953" sldId="260"/>
            <ac:picMk id="6" creationId="{CBB5A134-EB8C-424E-B9E4-522A2299AB87}"/>
          </ac:picMkLst>
        </pc:picChg>
        <pc:picChg chg="add mod">
          <ac:chgData name="Gerjan de Ruiter" userId="5d7c516b-9dcd-41a8-99d3-54425d29895b" providerId="ADAL" clId="{9F11011D-1B3C-4326-AD72-2890AC454491}" dt="2022-01-13T08:28:18.938" v="182" actId="1076"/>
          <ac:picMkLst>
            <pc:docMk/>
            <pc:sldMk cId="4001898953" sldId="260"/>
            <ac:picMk id="8" creationId="{0AAC9A1E-48C2-438D-8A75-A441B3AA273B}"/>
          </ac:picMkLst>
        </pc:picChg>
        <pc:picChg chg="add mod">
          <ac:chgData name="Gerjan de Ruiter" userId="5d7c516b-9dcd-41a8-99d3-54425d29895b" providerId="ADAL" clId="{9F11011D-1B3C-4326-AD72-2890AC454491}" dt="2022-01-13T08:28:46.418" v="212" actId="1076"/>
          <ac:picMkLst>
            <pc:docMk/>
            <pc:sldMk cId="4001898953" sldId="260"/>
            <ac:picMk id="10" creationId="{9EB19B82-6667-446E-955F-63D57956DE6D}"/>
          </ac:picMkLst>
        </pc:picChg>
        <pc:picChg chg="add mod">
          <ac:chgData name="Gerjan de Ruiter" userId="5d7c516b-9dcd-41a8-99d3-54425d29895b" providerId="ADAL" clId="{9F11011D-1B3C-4326-AD72-2890AC454491}" dt="2022-01-13T08:29:05.851" v="216" actId="1076"/>
          <ac:picMkLst>
            <pc:docMk/>
            <pc:sldMk cId="4001898953" sldId="260"/>
            <ac:picMk id="12" creationId="{DF95993C-B42C-423D-A8CA-84D05F56F023}"/>
          </ac:picMkLst>
        </pc:picChg>
        <pc:picChg chg="add mod">
          <ac:chgData name="Gerjan de Ruiter" userId="5d7c516b-9dcd-41a8-99d3-54425d29895b" providerId="ADAL" clId="{9F11011D-1B3C-4326-AD72-2890AC454491}" dt="2022-01-13T08:30:18.074" v="233" actId="1076"/>
          <ac:picMkLst>
            <pc:docMk/>
            <pc:sldMk cId="4001898953" sldId="260"/>
            <ac:picMk id="17" creationId="{F6B2DC9D-6080-4136-98D1-74C98D661837}"/>
          </ac:picMkLst>
        </pc:picChg>
        <pc:picChg chg="add mod">
          <ac:chgData name="Gerjan de Ruiter" userId="5d7c516b-9dcd-41a8-99d3-54425d29895b" providerId="ADAL" clId="{9F11011D-1B3C-4326-AD72-2890AC454491}" dt="2022-01-13T08:30:45.538" v="239" actId="1076"/>
          <ac:picMkLst>
            <pc:docMk/>
            <pc:sldMk cId="4001898953" sldId="260"/>
            <ac:picMk id="18" creationId="{8F17AAE0-1ECC-4D2D-98C8-460461904592}"/>
          </ac:picMkLst>
        </pc:picChg>
        <pc:picChg chg="add mod">
          <ac:chgData name="Gerjan de Ruiter" userId="5d7c516b-9dcd-41a8-99d3-54425d29895b" providerId="ADAL" clId="{9F11011D-1B3C-4326-AD72-2890AC454491}" dt="2022-01-13T08:31:09.194" v="248" actId="1076"/>
          <ac:picMkLst>
            <pc:docMk/>
            <pc:sldMk cId="4001898953" sldId="260"/>
            <ac:picMk id="19" creationId="{ADB4084D-ECB1-4920-9BD2-B8F6A10533F0}"/>
          </ac:picMkLst>
        </pc:picChg>
      </pc:sldChg>
      <pc:sldChg chg="add">
        <pc:chgData name="Gerjan de Ruiter" userId="5d7c516b-9dcd-41a8-99d3-54425d29895b" providerId="ADAL" clId="{9F11011D-1B3C-4326-AD72-2890AC454491}" dt="2022-01-13T07:45:59.282" v="25"/>
        <pc:sldMkLst>
          <pc:docMk/>
          <pc:sldMk cId="647849754" sldId="272"/>
        </pc:sldMkLst>
      </pc:sldChg>
      <pc:sldChg chg="add">
        <pc:chgData name="Gerjan de Ruiter" userId="5d7c516b-9dcd-41a8-99d3-54425d29895b" providerId="ADAL" clId="{9F11011D-1B3C-4326-AD72-2890AC454491}" dt="2022-01-13T07:49:38.705" v="31"/>
        <pc:sldMkLst>
          <pc:docMk/>
          <pc:sldMk cId="3496571863" sldId="274"/>
        </pc:sldMkLst>
      </pc:sldChg>
      <pc:sldChg chg="modSp add">
        <pc:chgData name="Gerjan de Ruiter" userId="5d7c516b-9dcd-41a8-99d3-54425d29895b" providerId="ADAL" clId="{9F11011D-1B3C-4326-AD72-2890AC454491}" dt="2022-01-13T09:24:23.296" v="594" actId="20577"/>
        <pc:sldMkLst>
          <pc:docMk/>
          <pc:sldMk cId="2032389997" sldId="276"/>
        </pc:sldMkLst>
        <pc:spChg chg="mod">
          <ac:chgData name="Gerjan de Ruiter" userId="5d7c516b-9dcd-41a8-99d3-54425d29895b" providerId="ADAL" clId="{9F11011D-1B3C-4326-AD72-2890AC454491}" dt="2022-01-13T09:24:23.296" v="594" actId="20577"/>
          <ac:spMkLst>
            <pc:docMk/>
            <pc:sldMk cId="2032389997" sldId="276"/>
            <ac:spMk id="7" creationId="{4CB9BD84-A6F7-48F5-B76B-82081DD29D72}"/>
          </ac:spMkLst>
        </pc:spChg>
      </pc:sldChg>
      <pc:sldChg chg="add">
        <pc:chgData name="Gerjan de Ruiter" userId="5d7c516b-9dcd-41a8-99d3-54425d29895b" providerId="ADAL" clId="{9F11011D-1B3C-4326-AD72-2890AC454491}" dt="2022-01-13T07:49:15.472" v="29"/>
        <pc:sldMkLst>
          <pc:docMk/>
          <pc:sldMk cId="1586665340" sldId="277"/>
        </pc:sldMkLst>
      </pc:sldChg>
      <pc:sldChg chg="add">
        <pc:chgData name="Gerjan de Ruiter" userId="5d7c516b-9dcd-41a8-99d3-54425d29895b" providerId="ADAL" clId="{9F11011D-1B3C-4326-AD72-2890AC454491}" dt="2022-01-13T07:49:24.856" v="30"/>
        <pc:sldMkLst>
          <pc:docMk/>
          <pc:sldMk cId="2015782629" sldId="278"/>
        </pc:sldMkLst>
      </pc:sldChg>
      <pc:sldChg chg="add">
        <pc:chgData name="Gerjan de Ruiter" userId="5d7c516b-9dcd-41a8-99d3-54425d29895b" providerId="ADAL" clId="{9F11011D-1B3C-4326-AD72-2890AC454491}" dt="2022-01-13T07:50:15.496" v="32"/>
        <pc:sldMkLst>
          <pc:docMk/>
          <pc:sldMk cId="3394049902" sldId="287"/>
        </pc:sldMkLst>
      </pc:sldChg>
      <pc:sldChg chg="add">
        <pc:chgData name="Gerjan de Ruiter" userId="5d7c516b-9dcd-41a8-99d3-54425d29895b" providerId="ADAL" clId="{9F11011D-1B3C-4326-AD72-2890AC454491}" dt="2022-01-13T07:50:22.413" v="33"/>
        <pc:sldMkLst>
          <pc:docMk/>
          <pc:sldMk cId="573179160" sldId="288"/>
        </pc:sldMkLst>
      </pc:sldChg>
      <pc:sldChg chg="add">
        <pc:chgData name="Gerjan de Ruiter" userId="5d7c516b-9dcd-41a8-99d3-54425d29895b" providerId="ADAL" clId="{9F11011D-1B3C-4326-AD72-2890AC454491}" dt="2022-01-13T07:50:32.110" v="34"/>
        <pc:sldMkLst>
          <pc:docMk/>
          <pc:sldMk cId="1951296061" sldId="289"/>
        </pc:sldMkLst>
      </pc:sldChg>
      <pc:sldChg chg="add">
        <pc:chgData name="Gerjan de Ruiter" userId="5d7c516b-9dcd-41a8-99d3-54425d29895b" providerId="ADAL" clId="{9F11011D-1B3C-4326-AD72-2890AC454491}" dt="2022-01-13T07:50:42.914" v="35"/>
        <pc:sldMkLst>
          <pc:docMk/>
          <pc:sldMk cId="1335087407" sldId="291"/>
        </pc:sldMkLst>
      </pc:sldChg>
      <pc:sldChg chg="add">
        <pc:chgData name="Gerjan de Ruiter" userId="5d7c516b-9dcd-41a8-99d3-54425d29895b" providerId="ADAL" clId="{9F11011D-1B3C-4326-AD72-2890AC454491}" dt="2022-01-13T07:50:58.143" v="36"/>
        <pc:sldMkLst>
          <pc:docMk/>
          <pc:sldMk cId="194197448" sldId="292"/>
        </pc:sldMkLst>
      </pc:sldChg>
      <pc:sldChg chg="addSp delSp modSp add del mod ord">
        <pc:chgData name="Gerjan de Ruiter" userId="5d7c516b-9dcd-41a8-99d3-54425d29895b" providerId="ADAL" clId="{9F11011D-1B3C-4326-AD72-2890AC454491}" dt="2022-01-13T08:55:24.332" v="444" actId="47"/>
        <pc:sldMkLst>
          <pc:docMk/>
          <pc:sldMk cId="1247851273" sldId="304"/>
        </pc:sldMkLst>
        <pc:spChg chg="add mod">
          <ac:chgData name="Gerjan de Ruiter" userId="5d7c516b-9dcd-41a8-99d3-54425d29895b" providerId="ADAL" clId="{9F11011D-1B3C-4326-AD72-2890AC454491}" dt="2022-01-13T08:54:44.474" v="432" actId="20577"/>
          <ac:spMkLst>
            <pc:docMk/>
            <pc:sldMk cId="1247851273" sldId="304"/>
            <ac:spMk id="3" creationId="{D4DBFEA9-E36E-4E72-B9C0-A2250AE8750B}"/>
          </ac:spMkLst>
        </pc:spChg>
        <pc:spChg chg="del">
          <ac:chgData name="Gerjan de Ruiter" userId="5d7c516b-9dcd-41a8-99d3-54425d29895b" providerId="ADAL" clId="{9F11011D-1B3C-4326-AD72-2890AC454491}" dt="2022-01-13T08:06:43.012" v="53" actId="478"/>
          <ac:spMkLst>
            <pc:docMk/>
            <pc:sldMk cId="1247851273" sldId="304"/>
            <ac:spMk id="4" creationId="{91499FDF-CDD1-464A-B4C7-5B150E3B80B0}"/>
          </ac:spMkLst>
        </pc:spChg>
        <pc:spChg chg="mod">
          <ac:chgData name="Gerjan de Ruiter" userId="5d7c516b-9dcd-41a8-99d3-54425d29895b" providerId="ADAL" clId="{9F11011D-1B3C-4326-AD72-2890AC454491}" dt="2022-01-13T08:54:50.136" v="434" actId="5793"/>
          <ac:spMkLst>
            <pc:docMk/>
            <pc:sldMk cId="1247851273" sldId="304"/>
            <ac:spMk id="6" creationId="{ED8A07C4-62DF-4793-AA8B-242F83820C0A}"/>
          </ac:spMkLst>
        </pc:spChg>
        <pc:picChg chg="mod">
          <ac:chgData name="Gerjan de Ruiter" userId="5d7c516b-9dcd-41a8-99d3-54425d29895b" providerId="ADAL" clId="{9F11011D-1B3C-4326-AD72-2890AC454491}" dt="2022-01-13T08:54:58.600" v="438" actId="1076"/>
          <ac:picMkLst>
            <pc:docMk/>
            <pc:sldMk cId="1247851273" sldId="304"/>
            <ac:picMk id="1026" creationId="{54D4D8D0-394E-4118-BA9F-5AD69825A149}"/>
          </ac:picMkLst>
        </pc:picChg>
      </pc:sldChg>
      <pc:sldChg chg="modSp add mod">
        <pc:chgData name="Gerjan de Ruiter" userId="5d7c516b-9dcd-41a8-99d3-54425d29895b" providerId="ADAL" clId="{9F11011D-1B3C-4326-AD72-2890AC454491}" dt="2022-01-13T08:54:28.023" v="408" actId="20577"/>
        <pc:sldMkLst>
          <pc:docMk/>
          <pc:sldMk cId="664617033" sldId="313"/>
        </pc:sldMkLst>
        <pc:spChg chg="mod">
          <ac:chgData name="Gerjan de Ruiter" userId="5d7c516b-9dcd-41a8-99d3-54425d29895b" providerId="ADAL" clId="{9F11011D-1B3C-4326-AD72-2890AC454491}" dt="2022-01-13T08:54:28.023" v="408" actId="20577"/>
          <ac:spMkLst>
            <pc:docMk/>
            <pc:sldMk cId="664617033" sldId="313"/>
            <ac:spMk id="5" creationId="{CFC39D62-B32F-4A9C-9CCF-C91F5A1CF170}"/>
          </ac:spMkLst>
        </pc:spChg>
      </pc:sldChg>
      <pc:sldChg chg="modSp add del mod">
        <pc:chgData name="Gerjan de Ruiter" userId="5d7c516b-9dcd-41a8-99d3-54425d29895b" providerId="ADAL" clId="{9F11011D-1B3C-4326-AD72-2890AC454491}" dt="2022-01-13T08:25:40.626" v="121" actId="47"/>
        <pc:sldMkLst>
          <pc:docMk/>
          <pc:sldMk cId="616011084" sldId="322"/>
        </pc:sldMkLst>
        <pc:spChg chg="mod">
          <ac:chgData name="Gerjan de Ruiter" userId="5d7c516b-9dcd-41a8-99d3-54425d29895b" providerId="ADAL" clId="{9F11011D-1B3C-4326-AD72-2890AC454491}" dt="2022-01-13T08:05:12.895" v="40" actId="1076"/>
          <ac:spMkLst>
            <pc:docMk/>
            <pc:sldMk cId="616011084" sldId="322"/>
            <ac:spMk id="4" creationId="{6230A0D5-901B-4F6A-8284-6562DA514A21}"/>
          </ac:spMkLst>
        </pc:spChg>
      </pc:sldChg>
      <pc:sldChg chg="modSp add del mod ord">
        <pc:chgData name="Gerjan de Ruiter" userId="5d7c516b-9dcd-41a8-99d3-54425d29895b" providerId="ADAL" clId="{9F11011D-1B3C-4326-AD72-2890AC454491}" dt="2022-01-13T10:32:01.646" v="596" actId="47"/>
        <pc:sldMkLst>
          <pc:docMk/>
          <pc:sldMk cId="450015192" sldId="327"/>
        </pc:sldMkLst>
        <pc:spChg chg="mod">
          <ac:chgData name="Gerjan de Ruiter" userId="5d7c516b-9dcd-41a8-99d3-54425d29895b" providerId="ADAL" clId="{9F11011D-1B3C-4326-AD72-2890AC454491}" dt="2022-01-13T08:57:23.008" v="508" actId="14100"/>
          <ac:spMkLst>
            <pc:docMk/>
            <pc:sldMk cId="450015192" sldId="327"/>
            <ac:spMk id="2" creationId="{F44C02B5-18C3-4927-B079-0BC7CD05C083}"/>
          </ac:spMkLst>
        </pc:spChg>
        <pc:spChg chg="mod">
          <ac:chgData name="Gerjan de Ruiter" userId="5d7c516b-9dcd-41a8-99d3-54425d29895b" providerId="ADAL" clId="{9F11011D-1B3C-4326-AD72-2890AC454491}" dt="2022-01-13T08:57:27.888" v="510" actId="1076"/>
          <ac:spMkLst>
            <pc:docMk/>
            <pc:sldMk cId="450015192" sldId="327"/>
            <ac:spMk id="4" creationId="{2FD40235-B385-439F-81B5-007645BA9894}"/>
          </ac:spMkLst>
        </pc:spChg>
      </pc:sldChg>
      <pc:sldChg chg="modSp add del mod ord">
        <pc:chgData name="Gerjan de Ruiter" userId="5d7c516b-9dcd-41a8-99d3-54425d29895b" providerId="ADAL" clId="{9F11011D-1B3C-4326-AD72-2890AC454491}" dt="2022-01-13T10:32:02.499" v="597" actId="47"/>
        <pc:sldMkLst>
          <pc:docMk/>
          <pc:sldMk cId="500447768" sldId="328"/>
        </pc:sldMkLst>
        <pc:spChg chg="mod">
          <ac:chgData name="Gerjan de Ruiter" userId="5d7c516b-9dcd-41a8-99d3-54425d29895b" providerId="ADAL" clId="{9F11011D-1B3C-4326-AD72-2890AC454491}" dt="2022-01-13T08:55:20.511" v="443" actId="1076"/>
          <ac:spMkLst>
            <pc:docMk/>
            <pc:sldMk cId="500447768" sldId="328"/>
            <ac:spMk id="2" creationId="{A76F78E1-2754-4BD9-9F36-DE7CB8C8D7EC}"/>
          </ac:spMkLst>
        </pc:spChg>
      </pc:sldChg>
      <pc:sldChg chg="modSp add mod ord">
        <pc:chgData name="Gerjan de Ruiter" userId="5d7c516b-9dcd-41a8-99d3-54425d29895b" providerId="ADAL" clId="{9F11011D-1B3C-4326-AD72-2890AC454491}" dt="2022-01-13T08:55:34.556" v="446"/>
        <pc:sldMkLst>
          <pc:docMk/>
          <pc:sldMk cId="3214250093" sldId="329"/>
        </pc:sldMkLst>
        <pc:spChg chg="mod">
          <ac:chgData name="Gerjan de Ruiter" userId="5d7c516b-9dcd-41a8-99d3-54425d29895b" providerId="ADAL" clId="{9F11011D-1B3C-4326-AD72-2890AC454491}" dt="2022-01-13T08:08:23.379" v="62" actId="1076"/>
          <ac:spMkLst>
            <pc:docMk/>
            <pc:sldMk cId="3214250093" sldId="329"/>
            <ac:spMk id="2" creationId="{F5D06D41-6F4E-42DD-BB5B-1BC0797403C4}"/>
          </ac:spMkLst>
        </pc:spChg>
        <pc:spChg chg="mod">
          <ac:chgData name="Gerjan de Ruiter" userId="5d7c516b-9dcd-41a8-99d3-54425d29895b" providerId="ADAL" clId="{9F11011D-1B3C-4326-AD72-2890AC454491}" dt="2022-01-13T08:08:25.764" v="63" actId="14100"/>
          <ac:spMkLst>
            <pc:docMk/>
            <pc:sldMk cId="3214250093" sldId="329"/>
            <ac:spMk id="4" creationId="{94D708DE-2543-44E2-90BB-2E66F89C0707}"/>
          </ac:spMkLst>
        </pc:spChg>
      </pc:sldChg>
      <pc:sldChg chg="modSp add del ord">
        <pc:chgData name="Gerjan de Ruiter" userId="5d7c516b-9dcd-41a8-99d3-54425d29895b" providerId="ADAL" clId="{9F11011D-1B3C-4326-AD72-2890AC454491}" dt="2022-01-13T10:32:00.604" v="595" actId="47"/>
        <pc:sldMkLst>
          <pc:docMk/>
          <pc:sldMk cId="3769058091" sldId="330"/>
        </pc:sldMkLst>
        <pc:picChg chg="mod">
          <ac:chgData name="Gerjan de Ruiter" userId="5d7c516b-9dcd-41a8-99d3-54425d29895b" providerId="ADAL" clId="{9F11011D-1B3C-4326-AD72-2890AC454491}" dt="2022-01-13T08:57:42.216" v="514" actId="1076"/>
          <ac:picMkLst>
            <pc:docMk/>
            <pc:sldMk cId="3769058091" sldId="330"/>
            <ac:picMk id="3074" creationId="{7B019152-D57D-4F3D-8A35-A57A4AB3A5BB}"/>
          </ac:picMkLst>
        </pc:picChg>
        <pc:picChg chg="mod">
          <ac:chgData name="Gerjan de Ruiter" userId="5d7c516b-9dcd-41a8-99d3-54425d29895b" providerId="ADAL" clId="{9F11011D-1B3C-4326-AD72-2890AC454491}" dt="2022-01-13T08:57:46.855" v="515" actId="1076"/>
          <ac:picMkLst>
            <pc:docMk/>
            <pc:sldMk cId="3769058091" sldId="330"/>
            <ac:picMk id="3076" creationId="{93A3A044-02F1-4423-A33D-7CA7BA79B380}"/>
          </ac:picMkLst>
        </pc:picChg>
      </pc:sldChg>
      <pc:sldChg chg="addSp delSp modSp add mod">
        <pc:chgData name="Gerjan de Ruiter" userId="5d7c516b-9dcd-41a8-99d3-54425d29895b" providerId="ADAL" clId="{9F11011D-1B3C-4326-AD72-2890AC454491}" dt="2022-01-13T08:18:34.609" v="73" actId="1076"/>
        <pc:sldMkLst>
          <pc:docMk/>
          <pc:sldMk cId="1455760885" sldId="338"/>
        </pc:sldMkLst>
        <pc:spChg chg="del">
          <ac:chgData name="Gerjan de Ruiter" userId="5d7c516b-9dcd-41a8-99d3-54425d29895b" providerId="ADAL" clId="{9F11011D-1B3C-4326-AD72-2890AC454491}" dt="2022-01-13T08:18:08.458" v="64"/>
          <ac:spMkLst>
            <pc:docMk/>
            <pc:sldMk cId="1455760885" sldId="338"/>
            <ac:spMk id="2" creationId="{9A41F8B6-E3F6-41C7-A38E-27B2D57FBFAE}"/>
          </ac:spMkLst>
        </pc:spChg>
        <pc:spChg chg="mod">
          <ac:chgData name="Gerjan de Ruiter" userId="5d7c516b-9dcd-41a8-99d3-54425d29895b" providerId="ADAL" clId="{9F11011D-1B3C-4326-AD72-2890AC454491}" dt="2022-01-13T07:43:02.701" v="23" actId="20577"/>
          <ac:spMkLst>
            <pc:docMk/>
            <pc:sldMk cId="1455760885" sldId="338"/>
            <ac:spMk id="5" creationId="{599893E1-B7DA-4988-AA10-5F62527FCEEE}"/>
          </ac:spMkLst>
        </pc:spChg>
        <pc:picChg chg="add mod">
          <ac:chgData name="Gerjan de Ruiter" userId="5d7c516b-9dcd-41a8-99d3-54425d29895b" providerId="ADAL" clId="{9F11011D-1B3C-4326-AD72-2890AC454491}" dt="2022-01-13T08:18:34.609" v="73" actId="1076"/>
          <ac:picMkLst>
            <pc:docMk/>
            <pc:sldMk cId="1455760885" sldId="338"/>
            <ac:picMk id="1026" creationId="{4460D4E8-7E56-4D38-BC6E-574883142E4E}"/>
          </ac:picMkLst>
        </pc:picChg>
      </pc:sldChg>
      <pc:sldChg chg="add">
        <pc:chgData name="Gerjan de Ruiter" userId="5d7c516b-9dcd-41a8-99d3-54425d29895b" providerId="ADAL" clId="{9F11011D-1B3C-4326-AD72-2890AC454491}" dt="2022-01-13T07:46:12.936" v="27"/>
        <pc:sldMkLst>
          <pc:docMk/>
          <pc:sldMk cId="548235793" sldId="339"/>
        </pc:sldMkLst>
      </pc:sldChg>
      <pc:sldChg chg="add">
        <pc:chgData name="Gerjan de Ruiter" userId="5d7c516b-9dcd-41a8-99d3-54425d29895b" providerId="ADAL" clId="{9F11011D-1B3C-4326-AD72-2890AC454491}" dt="2022-01-13T07:51:13.768" v="37"/>
        <pc:sldMkLst>
          <pc:docMk/>
          <pc:sldMk cId="2907176816" sldId="341"/>
        </pc:sldMkLst>
      </pc:sldChg>
      <pc:sldChg chg="add">
        <pc:chgData name="Gerjan de Ruiter" userId="5d7c516b-9dcd-41a8-99d3-54425d29895b" providerId="ADAL" clId="{9F11011D-1B3C-4326-AD72-2890AC454491}" dt="2022-01-13T07:51:22.090" v="38"/>
        <pc:sldMkLst>
          <pc:docMk/>
          <pc:sldMk cId="2875007343" sldId="342"/>
        </pc:sldMkLst>
      </pc:sldChg>
      <pc:sldChg chg="modSp add del mod">
        <pc:chgData name="Gerjan de Ruiter" userId="5d7c516b-9dcd-41a8-99d3-54425d29895b" providerId="ADAL" clId="{9F11011D-1B3C-4326-AD72-2890AC454491}" dt="2022-01-13T08:55:41.963" v="449" actId="20577"/>
        <pc:sldMkLst>
          <pc:docMk/>
          <pc:sldMk cId="2644717303" sldId="343"/>
        </pc:sldMkLst>
        <pc:spChg chg="mod">
          <ac:chgData name="Gerjan de Ruiter" userId="5d7c516b-9dcd-41a8-99d3-54425d29895b" providerId="ADAL" clId="{9F11011D-1B3C-4326-AD72-2890AC454491}" dt="2022-01-13T08:55:41.963" v="449" actId="20577"/>
          <ac:spMkLst>
            <pc:docMk/>
            <pc:sldMk cId="2644717303" sldId="343"/>
            <ac:spMk id="2" creationId="{2D5981C5-DE8C-4794-B8E6-1EE437B8EDED}"/>
          </ac:spMkLst>
        </pc:spChg>
      </pc:sldChg>
      <pc:sldChg chg="add">
        <pc:chgData name="Gerjan de Ruiter" userId="5d7c516b-9dcd-41a8-99d3-54425d29895b" providerId="ADAL" clId="{9F11011D-1B3C-4326-AD72-2890AC454491}" dt="2022-01-13T08:25:37.892" v="120"/>
        <pc:sldMkLst>
          <pc:docMk/>
          <pc:sldMk cId="3713377747" sldId="344"/>
        </pc:sldMkLst>
      </pc:sldChg>
      <pc:sldChg chg="addSp delSp modSp new mod modClrScheme chgLayout modNotesTx">
        <pc:chgData name="Gerjan de Ruiter" userId="5d7c516b-9dcd-41a8-99d3-54425d29895b" providerId="ADAL" clId="{9F11011D-1B3C-4326-AD72-2890AC454491}" dt="2022-01-13T08:54:00.568" v="348" actId="1076"/>
        <pc:sldMkLst>
          <pc:docMk/>
          <pc:sldMk cId="1501972838" sldId="345"/>
        </pc:sldMkLst>
        <pc:spChg chg="del mod ord">
          <ac:chgData name="Gerjan de Ruiter" userId="5d7c516b-9dcd-41a8-99d3-54425d29895b" providerId="ADAL" clId="{9F11011D-1B3C-4326-AD72-2890AC454491}" dt="2022-01-13T08:36:42.900" v="306" actId="700"/>
          <ac:spMkLst>
            <pc:docMk/>
            <pc:sldMk cId="1501972838" sldId="345"/>
            <ac:spMk id="2" creationId="{8F89699B-6CB5-4C12-8E21-92D60D330AC6}"/>
          </ac:spMkLst>
        </pc:spChg>
        <pc:spChg chg="del">
          <ac:chgData name="Gerjan de Ruiter" userId="5d7c516b-9dcd-41a8-99d3-54425d29895b" providerId="ADAL" clId="{9F11011D-1B3C-4326-AD72-2890AC454491}" dt="2022-01-13T08:36:42.900" v="306" actId="700"/>
          <ac:spMkLst>
            <pc:docMk/>
            <pc:sldMk cId="1501972838" sldId="345"/>
            <ac:spMk id="3" creationId="{F3D788A0-1172-4DAF-B558-7153198586B5}"/>
          </ac:spMkLst>
        </pc:spChg>
        <pc:spChg chg="del">
          <ac:chgData name="Gerjan de Ruiter" userId="5d7c516b-9dcd-41a8-99d3-54425d29895b" providerId="ADAL" clId="{9F11011D-1B3C-4326-AD72-2890AC454491}" dt="2022-01-13T08:36:42.900" v="306" actId="700"/>
          <ac:spMkLst>
            <pc:docMk/>
            <pc:sldMk cId="1501972838" sldId="345"/>
            <ac:spMk id="4" creationId="{F48DEA09-A538-4EEF-B5B9-769E44F0751B}"/>
          </ac:spMkLst>
        </pc:spChg>
        <pc:spChg chg="add mod ord">
          <ac:chgData name="Gerjan de Ruiter" userId="5d7c516b-9dcd-41a8-99d3-54425d29895b" providerId="ADAL" clId="{9F11011D-1B3C-4326-AD72-2890AC454491}" dt="2022-01-13T08:36:56.771" v="325" actId="20577"/>
          <ac:spMkLst>
            <pc:docMk/>
            <pc:sldMk cId="1501972838" sldId="345"/>
            <ac:spMk id="5" creationId="{8B69692A-1C7A-4AB5-B9B4-323C6E2C0CFE}"/>
          </ac:spMkLst>
        </pc:spChg>
        <pc:picChg chg="add del mod">
          <ac:chgData name="Gerjan de Ruiter" userId="5d7c516b-9dcd-41a8-99d3-54425d29895b" providerId="ADAL" clId="{9F11011D-1B3C-4326-AD72-2890AC454491}" dt="2022-01-13T08:37:11.920" v="328" actId="478"/>
          <ac:picMkLst>
            <pc:docMk/>
            <pc:sldMk cId="1501972838" sldId="345"/>
            <ac:picMk id="6" creationId="{8E062E08-4DC5-430C-8A53-52B97D743FEE}"/>
          </ac:picMkLst>
        </pc:picChg>
        <pc:picChg chg="add mod">
          <ac:chgData name="Gerjan de Ruiter" userId="5d7c516b-9dcd-41a8-99d3-54425d29895b" providerId="ADAL" clId="{9F11011D-1B3C-4326-AD72-2890AC454491}" dt="2022-01-13T08:52:57.984" v="332" actId="1076"/>
          <ac:picMkLst>
            <pc:docMk/>
            <pc:sldMk cId="1501972838" sldId="345"/>
            <ac:picMk id="7" creationId="{57D56C04-A560-4303-B9C4-DB7BD78A1A4D}"/>
          </ac:picMkLst>
        </pc:picChg>
        <pc:picChg chg="add mod">
          <ac:chgData name="Gerjan de Ruiter" userId="5d7c516b-9dcd-41a8-99d3-54425d29895b" providerId="ADAL" clId="{9F11011D-1B3C-4326-AD72-2890AC454491}" dt="2022-01-13T08:53:14.296" v="337" actId="14100"/>
          <ac:picMkLst>
            <pc:docMk/>
            <pc:sldMk cId="1501972838" sldId="345"/>
            <ac:picMk id="8" creationId="{4B9245F2-C564-4BFA-98F8-135ED6D6E227}"/>
          </ac:picMkLst>
        </pc:picChg>
        <pc:picChg chg="add mod">
          <ac:chgData name="Gerjan de Ruiter" userId="5d7c516b-9dcd-41a8-99d3-54425d29895b" providerId="ADAL" clId="{9F11011D-1B3C-4326-AD72-2890AC454491}" dt="2022-01-13T08:53:02.544" v="334" actId="1076"/>
          <ac:picMkLst>
            <pc:docMk/>
            <pc:sldMk cId="1501972838" sldId="345"/>
            <ac:picMk id="9" creationId="{4E5A8155-38E2-4894-9421-D10820F80005}"/>
          </ac:picMkLst>
        </pc:picChg>
        <pc:picChg chg="add mod">
          <ac:chgData name="Gerjan de Ruiter" userId="5d7c516b-9dcd-41a8-99d3-54425d29895b" providerId="ADAL" clId="{9F11011D-1B3C-4326-AD72-2890AC454491}" dt="2022-01-13T08:54:00.568" v="348" actId="1076"/>
          <ac:picMkLst>
            <pc:docMk/>
            <pc:sldMk cId="1501972838" sldId="345"/>
            <ac:picMk id="10" creationId="{44A337D0-36E4-4DD7-93BE-A0069EDC1E42}"/>
          </ac:picMkLst>
        </pc:picChg>
      </pc:sldChg>
      <pc:sldChg chg="modSp add mod">
        <pc:chgData name="Gerjan de Ruiter" userId="5d7c516b-9dcd-41a8-99d3-54425d29895b" providerId="ADAL" clId="{9F11011D-1B3C-4326-AD72-2890AC454491}" dt="2022-01-13T08:55:51.050" v="462" actId="20577"/>
        <pc:sldMkLst>
          <pc:docMk/>
          <pc:sldMk cId="618260629" sldId="346"/>
        </pc:sldMkLst>
        <pc:spChg chg="mod">
          <ac:chgData name="Gerjan de Ruiter" userId="5d7c516b-9dcd-41a8-99d3-54425d29895b" providerId="ADAL" clId="{9F11011D-1B3C-4326-AD72-2890AC454491}" dt="2022-01-13T08:55:51.050" v="462" actId="20577"/>
          <ac:spMkLst>
            <pc:docMk/>
            <pc:sldMk cId="618260629" sldId="346"/>
            <ac:spMk id="2" creationId="{2D5981C5-DE8C-4794-B8E6-1EE437B8EDED}"/>
          </ac:spMkLst>
        </pc:spChg>
      </pc:sldChg>
      <pc:sldChg chg="addSp delSp modSp new mod ord modClrScheme chgLayout modNotesTx">
        <pc:chgData name="Gerjan de Ruiter" userId="5d7c516b-9dcd-41a8-99d3-54425d29895b" providerId="ADAL" clId="{9F11011D-1B3C-4326-AD72-2890AC454491}" dt="2022-01-13T08:57:35.406" v="512" actId="1076"/>
        <pc:sldMkLst>
          <pc:docMk/>
          <pc:sldMk cId="945162685" sldId="347"/>
        </pc:sldMkLst>
        <pc:spChg chg="del mod ord">
          <ac:chgData name="Gerjan de Ruiter" userId="5d7c516b-9dcd-41a8-99d3-54425d29895b" providerId="ADAL" clId="{9F11011D-1B3C-4326-AD72-2890AC454491}" dt="2022-01-13T08:55:57.293" v="464" actId="700"/>
          <ac:spMkLst>
            <pc:docMk/>
            <pc:sldMk cId="945162685" sldId="347"/>
            <ac:spMk id="2" creationId="{9E6BE98F-863E-4276-B5B1-432E798EA0C2}"/>
          </ac:spMkLst>
        </pc:spChg>
        <pc:spChg chg="add mod ord">
          <ac:chgData name="Gerjan de Ruiter" userId="5d7c516b-9dcd-41a8-99d3-54425d29895b" providerId="ADAL" clId="{9F11011D-1B3C-4326-AD72-2890AC454491}" dt="2022-01-13T08:57:35.406" v="512" actId="1076"/>
          <ac:spMkLst>
            <pc:docMk/>
            <pc:sldMk cId="945162685" sldId="347"/>
            <ac:spMk id="3" creationId="{7860D866-09F9-4B0C-A876-3E0CEE292E79}"/>
          </ac:spMkLst>
        </pc:spChg>
        <pc:spChg chg="add mod ord">
          <ac:chgData name="Gerjan de Ruiter" userId="5d7c516b-9dcd-41a8-99d3-54425d29895b" providerId="ADAL" clId="{9F11011D-1B3C-4326-AD72-2890AC454491}" dt="2022-01-13T08:57:33.368" v="511" actId="1076"/>
          <ac:spMkLst>
            <pc:docMk/>
            <pc:sldMk cId="945162685" sldId="347"/>
            <ac:spMk id="4" creationId="{15737043-368F-4DE2-B84D-D656979D2874}"/>
          </ac:spMkLst>
        </pc:spChg>
        <pc:spChg chg="add del mod ord">
          <ac:chgData name="Gerjan de Ruiter" userId="5d7c516b-9dcd-41a8-99d3-54425d29895b" providerId="ADAL" clId="{9F11011D-1B3C-4326-AD72-2890AC454491}" dt="2022-01-13T08:57:03.795" v="497"/>
          <ac:spMkLst>
            <pc:docMk/>
            <pc:sldMk cId="945162685" sldId="347"/>
            <ac:spMk id="5" creationId="{CE09DEBC-6EA3-470C-BFC2-745BC4D6D447}"/>
          </ac:spMkLst>
        </pc:spChg>
        <pc:spChg chg="add del mod ord">
          <ac:chgData name="Gerjan de Ruiter" userId="5d7c516b-9dcd-41a8-99d3-54425d29895b" providerId="ADAL" clId="{9F11011D-1B3C-4326-AD72-2890AC454491}" dt="2022-01-13T08:57:06.825" v="498" actId="26606"/>
          <ac:spMkLst>
            <pc:docMk/>
            <pc:sldMk cId="945162685" sldId="347"/>
            <ac:spMk id="6" creationId="{B1A4814B-B248-4C5F-81E6-500FBE7108D5}"/>
          </ac:spMkLst>
        </pc:spChg>
        <pc:picChg chg="add mod">
          <ac:chgData name="Gerjan de Ruiter" userId="5d7c516b-9dcd-41a8-99d3-54425d29895b" providerId="ADAL" clId="{9F11011D-1B3C-4326-AD72-2890AC454491}" dt="2022-01-13T08:57:10.568" v="501" actId="1076"/>
          <ac:picMkLst>
            <pc:docMk/>
            <pc:sldMk cId="945162685" sldId="347"/>
            <ac:picMk id="2050" creationId="{B24E3C96-38F8-428A-A0F3-F163AEC0AFAE}"/>
          </ac:picMkLst>
        </pc:picChg>
      </pc:sldChg>
      <pc:sldChg chg="addSp delSp modSp add mod modClrScheme modAnim chgLayout">
        <pc:chgData name="Gerjan de Ruiter" userId="5d7c516b-9dcd-41a8-99d3-54425d29895b" providerId="ADAL" clId="{9F11011D-1B3C-4326-AD72-2890AC454491}" dt="2022-01-13T09:01:43.447" v="591" actId="14100"/>
        <pc:sldMkLst>
          <pc:docMk/>
          <pc:sldMk cId="1044275264" sldId="348"/>
        </pc:sldMkLst>
        <pc:spChg chg="mod">
          <ac:chgData name="Gerjan de Ruiter" userId="5d7c516b-9dcd-41a8-99d3-54425d29895b" providerId="ADAL" clId="{9F11011D-1B3C-4326-AD72-2890AC454491}" dt="2022-01-13T09:01:41.415" v="590" actId="14100"/>
          <ac:spMkLst>
            <pc:docMk/>
            <pc:sldMk cId="1044275264" sldId="348"/>
            <ac:spMk id="2" creationId="{0F094AE4-6391-4246-9714-27609680FB70}"/>
          </ac:spMkLst>
        </pc:spChg>
        <pc:spChg chg="mod ord">
          <ac:chgData name="Gerjan de Ruiter" userId="5d7c516b-9dcd-41a8-99d3-54425d29895b" providerId="ADAL" clId="{9F11011D-1B3C-4326-AD72-2890AC454491}" dt="2022-01-13T09:01:43.447" v="591" actId="14100"/>
          <ac:spMkLst>
            <pc:docMk/>
            <pc:sldMk cId="1044275264" sldId="348"/>
            <ac:spMk id="3" creationId="{1DEE02E8-7147-4682-A30D-79ED3B63A20E}"/>
          </ac:spMkLst>
        </pc:spChg>
        <pc:spChg chg="add del mod">
          <ac:chgData name="Gerjan de Ruiter" userId="5d7c516b-9dcd-41a8-99d3-54425d29895b" providerId="ADAL" clId="{9F11011D-1B3C-4326-AD72-2890AC454491}" dt="2022-01-13T09:01:28.119" v="584"/>
          <ac:spMkLst>
            <pc:docMk/>
            <pc:sldMk cId="1044275264" sldId="348"/>
            <ac:spMk id="5" creationId="{722CD667-8613-41CE-AB2D-A30BD67BEAC8}"/>
          </ac:spMkLst>
        </pc:spChg>
        <pc:spChg chg="del">
          <ac:chgData name="Gerjan de Ruiter" userId="5d7c516b-9dcd-41a8-99d3-54425d29895b" providerId="ADAL" clId="{9F11011D-1B3C-4326-AD72-2890AC454491}" dt="2022-01-13T09:01:32.449" v="585" actId="26606"/>
          <ac:spMkLst>
            <pc:docMk/>
            <pc:sldMk cId="1044275264" sldId="348"/>
            <ac:spMk id="72" creationId="{5B002099-D160-4792-9E80-899AB16D2F19}"/>
          </ac:spMkLst>
        </pc:spChg>
        <pc:picChg chg="add mod">
          <ac:chgData name="Gerjan de Ruiter" userId="5d7c516b-9dcd-41a8-99d3-54425d29895b" providerId="ADAL" clId="{9F11011D-1B3C-4326-AD72-2890AC454491}" dt="2022-01-13T09:01:37.631" v="589" actId="1076"/>
          <ac:picMkLst>
            <pc:docMk/>
            <pc:sldMk cId="1044275264" sldId="348"/>
            <ac:picMk id="4098" creationId="{BC848A7A-F69A-4857-A348-F8D5FD340E5A}"/>
          </ac:picMkLst>
        </pc:picChg>
        <pc:picChg chg="del">
          <ac:chgData name="Gerjan de Ruiter" userId="5d7c516b-9dcd-41a8-99d3-54425d29895b" providerId="ADAL" clId="{9F11011D-1B3C-4326-AD72-2890AC454491}" dt="2022-01-13T08:58:32.725" v="543" actId="478"/>
          <ac:picMkLst>
            <pc:docMk/>
            <pc:sldMk cId="1044275264" sldId="348"/>
            <ac:picMk id="7170" creationId="{CB61A7BE-97D8-4204-90A7-8C7477033602}"/>
          </ac:picMkLst>
        </pc:picChg>
      </pc:sldChg>
      <pc:sldChg chg="addSp delSp modSp new mod modClrScheme chgLayout">
        <pc:chgData name="Gerjan de Ruiter" userId="5d7c516b-9dcd-41a8-99d3-54425d29895b" providerId="ADAL" clId="{9F11011D-1B3C-4326-AD72-2890AC454491}" dt="2022-01-13T08:59:45.649" v="583" actId="20577"/>
        <pc:sldMkLst>
          <pc:docMk/>
          <pc:sldMk cId="1383538924" sldId="349"/>
        </pc:sldMkLst>
        <pc:spChg chg="del mod ord">
          <ac:chgData name="Gerjan de Ruiter" userId="5d7c516b-9dcd-41a8-99d3-54425d29895b" providerId="ADAL" clId="{9F11011D-1B3C-4326-AD72-2890AC454491}" dt="2022-01-13T08:59:28.308" v="545" actId="700"/>
          <ac:spMkLst>
            <pc:docMk/>
            <pc:sldMk cId="1383538924" sldId="349"/>
            <ac:spMk id="2" creationId="{2EF084B2-975B-457E-9FB7-5592945328C9}"/>
          </ac:spMkLst>
        </pc:spChg>
        <pc:spChg chg="del">
          <ac:chgData name="Gerjan de Ruiter" userId="5d7c516b-9dcd-41a8-99d3-54425d29895b" providerId="ADAL" clId="{9F11011D-1B3C-4326-AD72-2890AC454491}" dt="2022-01-13T08:59:28.308" v="545" actId="700"/>
          <ac:spMkLst>
            <pc:docMk/>
            <pc:sldMk cId="1383538924" sldId="349"/>
            <ac:spMk id="3" creationId="{173AEED7-6766-4C59-97DC-9E279897A3E3}"/>
          </ac:spMkLst>
        </pc:spChg>
        <pc:spChg chg="del">
          <ac:chgData name="Gerjan de Ruiter" userId="5d7c516b-9dcd-41a8-99d3-54425d29895b" providerId="ADAL" clId="{9F11011D-1B3C-4326-AD72-2890AC454491}" dt="2022-01-13T08:59:28.308" v="545" actId="700"/>
          <ac:spMkLst>
            <pc:docMk/>
            <pc:sldMk cId="1383538924" sldId="349"/>
            <ac:spMk id="4" creationId="{F9F5187C-FC0C-4088-BF7E-C5C6BD23C222}"/>
          </ac:spMkLst>
        </pc:spChg>
        <pc:spChg chg="add mod ord">
          <ac:chgData name="Gerjan de Ruiter" userId="5d7c516b-9dcd-41a8-99d3-54425d29895b" providerId="ADAL" clId="{9F11011D-1B3C-4326-AD72-2890AC454491}" dt="2022-01-13T08:59:45.649" v="583" actId="20577"/>
          <ac:spMkLst>
            <pc:docMk/>
            <pc:sldMk cId="1383538924" sldId="349"/>
            <ac:spMk id="5" creationId="{DF36C387-F54C-4A7F-805F-2CDDFABFE193}"/>
          </ac:spMkLst>
        </pc:spChg>
        <pc:picChg chg="add mod">
          <ac:chgData name="Gerjan de Ruiter" userId="5d7c516b-9dcd-41a8-99d3-54425d29895b" providerId="ADAL" clId="{9F11011D-1B3C-4326-AD72-2890AC454491}" dt="2022-01-13T08:59:36.752" v="550" actId="1076"/>
          <ac:picMkLst>
            <pc:docMk/>
            <pc:sldMk cId="1383538924" sldId="349"/>
            <ac:picMk id="3074" creationId="{6F1A4F86-4A2B-4604-A9B4-3E15FAF8901F}"/>
          </ac:picMkLst>
        </pc:picChg>
      </pc:sldChg>
      <pc:sldMasterChg chg="del addSldLayout delSldLayout">
        <pc:chgData name="Gerjan de Ruiter" userId="5d7c516b-9dcd-41a8-99d3-54425d29895b" providerId="ADAL" clId="{9F11011D-1B3C-4326-AD72-2890AC454491}" dt="2022-01-13T07:42:42.717" v="1" actId="47"/>
        <pc:sldMasterMkLst>
          <pc:docMk/>
          <pc:sldMasterMk cId="2233358175" sldId="2147483648"/>
        </pc:sldMasterMkLst>
        <pc:sldLayoutChg chg="add del">
          <pc:chgData name="Gerjan de Ruiter" userId="5d7c516b-9dcd-41a8-99d3-54425d29895b" providerId="ADAL" clId="{9F11011D-1B3C-4326-AD72-2890AC454491}" dt="2022-01-13T07:42:42.717" v="1" actId="47"/>
          <pc:sldLayoutMkLst>
            <pc:docMk/>
            <pc:sldMasterMk cId="2233358175" sldId="2147483648"/>
            <pc:sldLayoutMk cId="3019490546" sldId="21474836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9C36F6-5007-4E5F-8143-B7791A0EBBD3}" type="datetimeFigureOut">
              <a:rPr lang="nl-NL" smtClean="0"/>
              <a:t>13-1-2022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64D8B8-2C62-4E53-A75B-CE9F19181DF4}" type="slidenum">
              <a:rPr lang="nl-NL" smtClean="0"/>
              <a:t>‹nr.›</a:t>
            </a:fld>
            <a:endParaRPr lang="nl-NL"/>
          </a:p>
        </p:txBody>
      </p:sp>
    </p:spTree>
    <p:extLst>
      <p:ext uri="{BB962C8B-B14F-4D97-AF65-F5344CB8AC3E}">
        <p14:creationId xmlns:p14="http://schemas.microsoft.com/office/powerpoint/2010/main" val="427588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B250262-8A76-454D-8C61-2D2C7597ED20}" type="slidenum">
              <a:rPr lang="nl-NL" smtClean="0"/>
              <a:t>2</a:t>
            </a:fld>
            <a:endParaRPr lang="nl-NL"/>
          </a:p>
        </p:txBody>
      </p:sp>
    </p:spTree>
    <p:extLst>
      <p:ext uri="{BB962C8B-B14F-4D97-AF65-F5344CB8AC3E}">
        <p14:creationId xmlns:p14="http://schemas.microsoft.com/office/powerpoint/2010/main" val="1040446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18</a:t>
            </a:fld>
            <a:endParaRPr lang="nl-NL"/>
          </a:p>
        </p:txBody>
      </p:sp>
    </p:spTree>
    <p:extLst>
      <p:ext uri="{BB962C8B-B14F-4D97-AF65-F5344CB8AC3E}">
        <p14:creationId xmlns:p14="http://schemas.microsoft.com/office/powerpoint/2010/main" val="2451079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19</a:t>
            </a:fld>
            <a:endParaRPr lang="nl-NL"/>
          </a:p>
        </p:txBody>
      </p:sp>
    </p:spTree>
    <p:extLst>
      <p:ext uri="{BB962C8B-B14F-4D97-AF65-F5344CB8AC3E}">
        <p14:creationId xmlns:p14="http://schemas.microsoft.com/office/powerpoint/2010/main" val="2793089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20</a:t>
            </a:fld>
            <a:endParaRPr lang="nl-NL"/>
          </a:p>
        </p:txBody>
      </p:sp>
    </p:spTree>
    <p:extLst>
      <p:ext uri="{BB962C8B-B14F-4D97-AF65-F5344CB8AC3E}">
        <p14:creationId xmlns:p14="http://schemas.microsoft.com/office/powerpoint/2010/main" val="3678516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02124"/>
                </a:solidFill>
                <a:effectLst/>
                <a:latin typeface="arial" panose="020B0604020202020204" pitchFamily="34" charset="0"/>
              </a:rPr>
              <a:t>Een </a:t>
            </a:r>
            <a:r>
              <a:rPr lang="nl-NL" b="1" i="0" dirty="0">
                <a:solidFill>
                  <a:srgbClr val="202124"/>
                </a:solidFill>
                <a:effectLst/>
                <a:latin typeface="arial" panose="020B0604020202020204" pitchFamily="34" charset="0"/>
              </a:rPr>
              <a:t>waardeketen</a:t>
            </a:r>
            <a:r>
              <a:rPr lang="nl-NL" b="0" i="0" dirty="0">
                <a:solidFill>
                  <a:srgbClr val="202124"/>
                </a:solidFill>
                <a:effectLst/>
                <a:latin typeface="arial" panose="020B0604020202020204" pitchFamily="34" charset="0"/>
              </a:rPr>
              <a:t> is een keten van activiteiten. Producten passeren de achtereenvolgende activiteiten van de keten en verwerven hierbij bij iedere activiteit enige waarde. De keten van activiteiten als geheel geeft het product hierbij meer toegevoegde waarde dan de som van de afzonderlijke delen.</a:t>
            </a:r>
            <a:endParaRPr lang="nl-NL" dirty="0"/>
          </a:p>
        </p:txBody>
      </p:sp>
      <p:sp>
        <p:nvSpPr>
          <p:cNvPr id="4" name="Tijdelijke aanduiding voor dianummer 3"/>
          <p:cNvSpPr>
            <a:spLocks noGrp="1"/>
          </p:cNvSpPr>
          <p:nvPr>
            <p:ph type="sldNum" sz="quarter" idx="5"/>
          </p:nvPr>
        </p:nvSpPr>
        <p:spPr/>
        <p:txBody>
          <a:bodyPr/>
          <a:lstStyle/>
          <a:p>
            <a:fld id="{5264D8B8-2C62-4E53-A75B-CE9F19181DF4}" type="slidenum">
              <a:rPr lang="nl-NL" smtClean="0"/>
              <a:t>22</a:t>
            </a:fld>
            <a:endParaRPr lang="nl-NL"/>
          </a:p>
        </p:txBody>
      </p:sp>
    </p:spTree>
    <p:extLst>
      <p:ext uri="{BB962C8B-B14F-4D97-AF65-F5344CB8AC3E}">
        <p14:creationId xmlns:p14="http://schemas.microsoft.com/office/powerpoint/2010/main" val="1736528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Uitwisselen van de voortgang, hoe gaat het ermee waar is iedere groep mee bezig?</a:t>
            </a:r>
          </a:p>
          <a:p>
            <a:r>
              <a:rPr lang="nl-NL" dirty="0"/>
              <a:t>Hebben jullie iets nodig van de andere groep?</a:t>
            </a:r>
          </a:p>
        </p:txBody>
      </p:sp>
      <p:sp>
        <p:nvSpPr>
          <p:cNvPr id="4" name="Tijdelijke aanduiding voor dianummer 3"/>
          <p:cNvSpPr>
            <a:spLocks noGrp="1"/>
          </p:cNvSpPr>
          <p:nvPr>
            <p:ph type="sldNum" sz="quarter" idx="5"/>
          </p:nvPr>
        </p:nvSpPr>
        <p:spPr/>
        <p:txBody>
          <a:bodyPr/>
          <a:lstStyle/>
          <a:p>
            <a:fld id="{D198F64F-ACFB-41E6-B3D5-45987F2468AF}" type="slidenum">
              <a:rPr lang="nl-NL" smtClean="0"/>
              <a:t>26</a:t>
            </a:fld>
            <a:endParaRPr lang="nl-NL"/>
          </a:p>
        </p:txBody>
      </p:sp>
    </p:spTree>
    <p:extLst>
      <p:ext uri="{BB962C8B-B14F-4D97-AF65-F5344CB8AC3E}">
        <p14:creationId xmlns:p14="http://schemas.microsoft.com/office/powerpoint/2010/main" val="1831991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 Het hele systeem heeft eigenschappen die niet zijn terug te vinden in individuele onderdelen van het systeem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 Een ecosysteem is geen collectie van soorten maar een gemeenschap. Een gemeenschap bestaat uit onderdelen, netwerken en relaties. Bij systeemdenken gaat het om het bestuderen van netwerken tussen relaties.</a:t>
            </a:r>
          </a:p>
          <a:p>
            <a:r>
              <a:rPr lang="nl-NL" dirty="0"/>
              <a:t>3. Als je de aandacht richt op het geheel in plaats van de onderdelen verandert je denken van analytisch naar contextueel. </a:t>
            </a:r>
          </a:p>
          <a:p>
            <a:r>
              <a:rPr lang="nl-NL" dirty="0"/>
              <a:t>De eigenschappen van het geheel kun je alleen snappen met de context van het geheel. Iets uitleggen in de context betekent dat je het uitleg in haar omgeving. </a:t>
            </a:r>
          </a:p>
          <a:p>
            <a:r>
              <a:rPr lang="nl-NL" dirty="0"/>
              <a:t>Systeemdenken is denken in omgeving.</a:t>
            </a:r>
          </a:p>
          <a:p>
            <a:pPr marL="0" indent="0">
              <a:spcAft>
                <a:spcPts val="600"/>
              </a:spcAft>
              <a:buFont typeface="Arial" panose="020B0604020202020204" pitchFamily="34" charset="0"/>
              <a:buNone/>
            </a:pPr>
            <a:r>
              <a:rPr lang="nl-NL" dirty="0"/>
              <a:t>4.</a:t>
            </a:r>
            <a:r>
              <a:rPr lang="nl-NL" b="0" dirty="0"/>
              <a:t> Vaak wordt gezegd/gedacht dat alleen die zaken die kunnen worden gemeten en gekwantificeerd er echt toe doen én kunnen worden uitgedrukt in wetenschappelijke modellen. </a:t>
            </a:r>
          </a:p>
          <a:p>
            <a:pPr marL="0" indent="0">
              <a:spcAft>
                <a:spcPts val="600"/>
              </a:spcAft>
              <a:buFont typeface="Arial" panose="020B0604020202020204" pitchFamily="34" charset="0"/>
              <a:buNone/>
            </a:pPr>
            <a:r>
              <a:rPr lang="nl-NL" b="0" dirty="0"/>
              <a:t>Relaties en de context kunnen niet met een liniaal worden gemeten of worden geplaatst in een schaal</a:t>
            </a:r>
          </a:p>
          <a:p>
            <a:pPr marL="0" indent="0">
              <a:spcAft>
                <a:spcPts val="600"/>
              </a:spcAft>
              <a:buFont typeface="Arial" panose="020B0604020202020204" pitchFamily="34" charset="0"/>
              <a:buNone/>
            </a:pPr>
            <a:r>
              <a:rPr lang="nl-NL" b="0" dirty="0"/>
              <a:t>5. Levende systemen ontwikkelen en evolueren, Dit is direct verbonden met het begrijpen van vernieuwing, verandering en transformatie.</a:t>
            </a:r>
          </a:p>
          <a:p>
            <a:pPr marL="0" indent="0">
              <a:spcAft>
                <a:spcPts val="600"/>
              </a:spcAft>
              <a:buFont typeface="Arial" panose="020B0604020202020204" pitchFamily="34" charset="0"/>
              <a:buNone/>
            </a:pPr>
            <a:r>
              <a:rPr lang="nl-NL" b="0" dirty="0"/>
              <a:t>6. Als je relaties in beeld brengt ontdek je dat bepaalde relaties veelvuldig voorkomen. De zogenoemde patronen.  </a:t>
            </a:r>
          </a:p>
          <a:p>
            <a:pPr marL="0" indent="0">
              <a:spcAft>
                <a:spcPts val="600"/>
              </a:spcAft>
              <a:buFont typeface="Arial" panose="020B0604020202020204" pitchFamily="34" charset="0"/>
              <a:buNone/>
            </a:pPr>
            <a:r>
              <a:rPr lang="nl-NL" b="0" dirty="0"/>
              <a:t>Door te snappen hoe een patroon in een natuurlijk of sociaal systeem werkt helpt dit ons patronen in andere systemen te begrijpen.</a:t>
            </a:r>
          </a:p>
          <a:p>
            <a:pPr marL="0" indent="0">
              <a:spcAft>
                <a:spcPts val="600"/>
              </a:spcAft>
              <a:buFont typeface="Arial" panose="020B0604020202020204" pitchFamily="34" charset="0"/>
              <a:buNone/>
            </a:pPr>
            <a:r>
              <a:rPr lang="nl-NL" b="0" dirty="0"/>
              <a:t>Bijvoorbeeld kan het inzicht in energiestromen in ecosystemen inzicht geven in de manier waarop informatiestromen invloed hebben op sociale systemen.</a:t>
            </a:r>
          </a:p>
          <a:p>
            <a:pPr marL="0" indent="0">
              <a:spcAft>
                <a:spcPts val="600"/>
              </a:spcAft>
              <a:buFont typeface="Arial" panose="020B0604020202020204" pitchFamily="34" charset="0"/>
              <a:buNone/>
            </a:pPr>
            <a:endParaRPr lang="nl-NL" b="0" dirty="0"/>
          </a:p>
          <a:p>
            <a:pPr marL="0" indent="0">
              <a:spcAft>
                <a:spcPts val="600"/>
              </a:spcAft>
              <a:buFont typeface="Arial" panose="020B0604020202020204" pitchFamily="34" charset="0"/>
              <a:buNone/>
            </a:pPr>
            <a:endParaRPr lang="nl-NL" b="0"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5264D8B8-2C62-4E53-A75B-CE9F19181DF4}" type="slidenum">
              <a:rPr lang="nl-NL" smtClean="0"/>
              <a:t>4</a:t>
            </a:fld>
            <a:endParaRPr lang="nl-NL"/>
          </a:p>
        </p:txBody>
      </p:sp>
    </p:spTree>
    <p:extLst>
      <p:ext uri="{BB962C8B-B14F-4D97-AF65-F5344CB8AC3E}">
        <p14:creationId xmlns:p14="http://schemas.microsoft.com/office/powerpoint/2010/main" val="382221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geen grenzen stelt wordt het een ingewikkeld proces wat niet meer te overzien is. </a:t>
            </a:r>
          </a:p>
          <a:p>
            <a:r>
              <a:rPr lang="nl-NL" dirty="0"/>
              <a:t>Een waterkringloop in een broeikas als systeem, liggen de grenzen bij de broeikas. (ideaal als het wat constant is en er geen uitwisseling met de buitenwereld plaats vind). </a:t>
            </a:r>
          </a:p>
          <a:p>
            <a:endParaRPr lang="nl-NL" dirty="0"/>
          </a:p>
        </p:txBody>
      </p:sp>
      <p:sp>
        <p:nvSpPr>
          <p:cNvPr id="4" name="Tijdelijke aanduiding voor dianummer 3"/>
          <p:cNvSpPr>
            <a:spLocks noGrp="1"/>
          </p:cNvSpPr>
          <p:nvPr>
            <p:ph type="sldNum" sz="quarter" idx="5"/>
          </p:nvPr>
        </p:nvSpPr>
        <p:spPr/>
        <p:txBody>
          <a:bodyPr/>
          <a:lstStyle/>
          <a:p>
            <a:fld id="{93FCA8F5-E7AA-4091-BAD1-A20CAEE891FF}" type="slidenum">
              <a:rPr lang="nl-NL" smtClean="0"/>
              <a:t>5</a:t>
            </a:fld>
            <a:endParaRPr lang="nl-NL"/>
          </a:p>
        </p:txBody>
      </p:sp>
    </p:spTree>
    <p:extLst>
      <p:ext uri="{BB962C8B-B14F-4D97-AF65-F5344CB8AC3E}">
        <p14:creationId xmlns:p14="http://schemas.microsoft.com/office/powerpoint/2010/main" val="430783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mj-lt"/>
              <a:buAutoNum type="arabicPeriod"/>
            </a:pPr>
            <a:r>
              <a:rPr lang="nl-NL" sz="1200" b="1" i="0" dirty="0">
                <a:solidFill>
                  <a:srgbClr val="464646"/>
                </a:solidFill>
                <a:effectLst/>
                <a:latin typeface="Open Sans" panose="020B0606030504020204" pitchFamily="34" charset="0"/>
              </a:rPr>
              <a:t>De natuur als model</a:t>
            </a:r>
            <a:r>
              <a:rPr lang="nl-NL" sz="1200" b="0" i="0" dirty="0">
                <a:solidFill>
                  <a:srgbClr val="464646"/>
                </a:solidFill>
                <a:effectLst/>
                <a:latin typeface="Open Sans" panose="020B0606030504020204" pitchFamily="34" charset="0"/>
              </a:rPr>
              <a:t>. </a:t>
            </a:r>
            <a:r>
              <a:rPr lang="nl-NL" sz="1200" b="0" i="0" dirty="0" err="1">
                <a:solidFill>
                  <a:srgbClr val="464646"/>
                </a:solidFill>
                <a:effectLst/>
                <a:latin typeface="Open Sans" panose="020B0606030504020204" pitchFamily="34" charset="0"/>
              </a:rPr>
              <a:t>Biomimicry</a:t>
            </a:r>
            <a:r>
              <a:rPr lang="nl-NL" sz="1200" b="0" i="0" dirty="0">
                <a:solidFill>
                  <a:srgbClr val="464646"/>
                </a:solidFill>
                <a:effectLst/>
                <a:latin typeface="Open Sans" panose="020B0606030504020204" pitchFamily="34" charset="0"/>
              </a:rPr>
              <a:t> is de kunst en wetenschap die strategieën uit de natuur bestudeert, als inspiratie gebruikt en navolgt om problemen in onze menselijke maatschappijen  op te lossen, bijvoorbeeld een zonnecel geïnspireerd op een blad.</a:t>
            </a:r>
          </a:p>
          <a:p>
            <a:pPr algn="l">
              <a:buFont typeface="+mj-lt"/>
              <a:buAutoNum type="arabicPeriod"/>
            </a:pPr>
            <a:r>
              <a:rPr lang="nl-NL" sz="1200" b="1" i="0" dirty="0">
                <a:solidFill>
                  <a:srgbClr val="A7FF00"/>
                </a:solidFill>
                <a:effectLst/>
                <a:latin typeface="Open Sans" panose="020B0606030504020204" pitchFamily="34" charset="0"/>
              </a:rPr>
              <a:t>De natuur als maatstaf</a:t>
            </a:r>
            <a:r>
              <a:rPr lang="nl-NL" sz="1200" b="1" i="0" dirty="0">
                <a:solidFill>
                  <a:srgbClr val="464646"/>
                </a:solidFill>
                <a:effectLst/>
                <a:latin typeface="Open Sans" panose="020B0606030504020204" pitchFamily="34" charset="0"/>
              </a:rPr>
              <a:t>. </a:t>
            </a:r>
            <a:r>
              <a:rPr lang="nl-NL" sz="1200" b="0" i="0" dirty="0" err="1">
                <a:solidFill>
                  <a:srgbClr val="464646"/>
                </a:solidFill>
                <a:effectLst/>
                <a:latin typeface="Open Sans" panose="020B0606030504020204" pitchFamily="34" charset="0"/>
              </a:rPr>
              <a:t>Biomimicry</a:t>
            </a:r>
            <a:r>
              <a:rPr lang="nl-NL" sz="1200" b="0" i="0" dirty="0">
                <a:solidFill>
                  <a:srgbClr val="464646"/>
                </a:solidFill>
                <a:effectLst/>
                <a:latin typeface="Open Sans" panose="020B0606030504020204" pitchFamily="34" charset="0"/>
              </a:rPr>
              <a:t> past </a:t>
            </a:r>
            <a:r>
              <a:rPr lang="nl-NL" sz="1200" b="1" i="0" dirty="0">
                <a:solidFill>
                  <a:srgbClr val="000644"/>
                </a:solidFill>
                <a:effectLst/>
                <a:latin typeface="Open Sans" panose="020B0606030504020204" pitchFamily="34" charset="0"/>
              </a:rPr>
              <a:t>ecologische maatstaven </a:t>
            </a:r>
            <a:r>
              <a:rPr lang="nl-NL" sz="1200" b="0" i="0" dirty="0">
                <a:solidFill>
                  <a:srgbClr val="464646"/>
                </a:solidFill>
                <a:effectLst/>
                <a:latin typeface="Open Sans" panose="020B0606030504020204" pitchFamily="34" charset="0"/>
              </a:rPr>
              <a:t>toe om de ‘</a:t>
            </a:r>
            <a:r>
              <a:rPr lang="nl-NL" sz="1200" b="0" i="0" dirty="0" err="1">
                <a:solidFill>
                  <a:srgbClr val="464646"/>
                </a:solidFill>
                <a:effectLst/>
                <a:latin typeface="Open Sans" panose="020B0606030504020204" pitchFamily="34" charset="0"/>
              </a:rPr>
              <a:t>passendheid</a:t>
            </a:r>
            <a:r>
              <a:rPr lang="nl-NL" sz="1200" b="0" i="0" dirty="0">
                <a:solidFill>
                  <a:srgbClr val="464646"/>
                </a:solidFill>
                <a:effectLst/>
                <a:latin typeface="Open Sans" panose="020B0606030504020204" pitchFamily="34" charset="0"/>
              </a:rPr>
              <a:t>/ geschiktheid’ van innovaties te bepalen. Na 3,8 miljard jaar evolutie heeft de natuur geleerd: Wat werkt. Wat geschikt is. Wat blijvend is.</a:t>
            </a:r>
          </a:p>
          <a:p>
            <a:pPr algn="l">
              <a:buFont typeface="+mj-lt"/>
              <a:buAutoNum type="arabicPeriod"/>
            </a:pPr>
            <a:r>
              <a:rPr lang="nl-NL" sz="1200" b="1" i="0" dirty="0">
                <a:solidFill>
                  <a:srgbClr val="464646"/>
                </a:solidFill>
                <a:effectLst/>
                <a:latin typeface="Open Sans" panose="020B0606030504020204" pitchFamily="34" charset="0"/>
              </a:rPr>
              <a:t>De natuur als mentor. </a:t>
            </a:r>
            <a:r>
              <a:rPr lang="nl-NL" sz="1200" b="0" i="0" dirty="0" err="1">
                <a:solidFill>
                  <a:srgbClr val="464646"/>
                </a:solidFill>
                <a:effectLst/>
                <a:latin typeface="Open Sans" panose="020B0606030504020204" pitchFamily="34" charset="0"/>
              </a:rPr>
              <a:t>Biomimicry</a:t>
            </a:r>
            <a:r>
              <a:rPr lang="nl-NL" sz="1200" b="0" i="0" dirty="0">
                <a:solidFill>
                  <a:srgbClr val="464646"/>
                </a:solidFill>
                <a:effectLst/>
                <a:latin typeface="Open Sans" panose="020B0606030504020204" pitchFamily="34" charset="0"/>
              </a:rPr>
              <a:t> is een nieuwe manier van kijken naar en waarderen van de natuur. Het introduceert een tijdperk dat niet gebaseerd is op wat we uit de natuur kunnen halen, maar wat we van de natuur kunnen leren.</a:t>
            </a:r>
          </a:p>
          <a:p>
            <a:endParaRPr lang="nl-NL" dirty="0"/>
          </a:p>
        </p:txBody>
      </p:sp>
      <p:sp>
        <p:nvSpPr>
          <p:cNvPr id="4" name="Tijdelijke aanduiding voor dianummer 3"/>
          <p:cNvSpPr>
            <a:spLocks noGrp="1"/>
          </p:cNvSpPr>
          <p:nvPr>
            <p:ph type="sldNum" sz="quarter" idx="5"/>
          </p:nvPr>
        </p:nvSpPr>
        <p:spPr/>
        <p:txBody>
          <a:bodyPr/>
          <a:lstStyle/>
          <a:p>
            <a:fld id="{5264D8B8-2C62-4E53-A75B-CE9F19181DF4}" type="slidenum">
              <a:rPr lang="nl-NL" smtClean="0"/>
              <a:t>6</a:t>
            </a:fld>
            <a:endParaRPr lang="nl-NL"/>
          </a:p>
        </p:txBody>
      </p:sp>
    </p:spTree>
    <p:extLst>
      <p:ext uri="{BB962C8B-B14F-4D97-AF65-F5344CB8AC3E}">
        <p14:creationId xmlns:p14="http://schemas.microsoft.com/office/powerpoint/2010/main" val="1367054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AutoNum type="arabicPeriod"/>
            </a:pPr>
            <a:r>
              <a:rPr lang="nl-NL" dirty="0"/>
              <a:t>Opzoek naar een uitdaging </a:t>
            </a:r>
            <a:r>
              <a:rPr lang="nl-NL" sz="1200" i="1" dirty="0"/>
              <a:t>Waarom ga je iets doen, welk probleem, welke uitdaging of kansen</a:t>
            </a:r>
            <a:endParaRPr lang="nl-NL" sz="1200" dirty="0"/>
          </a:p>
          <a:p>
            <a:pPr marL="0" indent="0">
              <a:buNone/>
            </a:pPr>
            <a:r>
              <a:rPr lang="nl-NL" dirty="0"/>
              <a:t>Instrumenten om aanleiding en context in beeld te brengen</a:t>
            </a:r>
            <a:br>
              <a:rPr lang="nl-NL" dirty="0"/>
            </a:br>
            <a:r>
              <a:rPr lang="nl-NL" sz="1200" i="1" dirty="0" err="1"/>
              <a:t>Quickscan</a:t>
            </a:r>
            <a:r>
              <a:rPr lang="nl-NL" sz="1200" i="1" dirty="0"/>
              <a:t> van feiten</a:t>
            </a:r>
            <a:br>
              <a:rPr lang="nl-NL" sz="1200" i="1" dirty="0"/>
            </a:br>
            <a:r>
              <a:rPr lang="nl-NL" sz="1200" i="1" dirty="0"/>
              <a:t>Macroanalyses zoals DEPSTEP en SWOT</a:t>
            </a:r>
            <a:br>
              <a:rPr lang="nl-NL" sz="1200" i="1" dirty="0"/>
            </a:br>
            <a:r>
              <a:rPr lang="nl-NL" sz="1200" i="1" dirty="0"/>
              <a:t>Levenscyclusanalyse (LCA)</a:t>
            </a:r>
            <a:br>
              <a:rPr lang="nl-NL" sz="1200" i="1" dirty="0"/>
            </a:br>
            <a:r>
              <a:rPr lang="nl-NL" sz="1200" i="1" dirty="0"/>
              <a:t>Trendanalyses</a:t>
            </a:r>
            <a:br>
              <a:rPr lang="nl-NL" sz="1200" i="1" dirty="0"/>
            </a:br>
            <a:r>
              <a:rPr lang="nl-NL" sz="1200" i="1" dirty="0"/>
              <a:t>Omgeving analyse</a:t>
            </a:r>
          </a:p>
          <a:p>
            <a:endParaRPr lang="nl-NL" dirty="0"/>
          </a:p>
        </p:txBody>
      </p:sp>
      <p:sp>
        <p:nvSpPr>
          <p:cNvPr id="4" name="Tijdelijke aanduiding voor dianummer 3"/>
          <p:cNvSpPr>
            <a:spLocks noGrp="1"/>
          </p:cNvSpPr>
          <p:nvPr>
            <p:ph type="sldNum" sz="quarter" idx="5"/>
          </p:nvPr>
        </p:nvSpPr>
        <p:spPr/>
        <p:txBody>
          <a:bodyPr/>
          <a:lstStyle/>
          <a:p>
            <a:fld id="{637A8E3C-705E-4A9E-BE10-90016FA3F66E}" type="slidenum">
              <a:rPr lang="nl-NL" smtClean="0"/>
              <a:t>10</a:t>
            </a:fld>
            <a:endParaRPr lang="nl-NL"/>
          </a:p>
        </p:txBody>
      </p:sp>
    </p:spTree>
    <p:extLst>
      <p:ext uri="{BB962C8B-B14F-4D97-AF65-F5344CB8AC3E}">
        <p14:creationId xmlns:p14="http://schemas.microsoft.com/office/powerpoint/2010/main" val="3692853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Bladzijde 49 en50</a:t>
            </a:r>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12</a:t>
            </a:fld>
            <a:endParaRPr lang="nl-NL"/>
          </a:p>
        </p:txBody>
      </p:sp>
    </p:spTree>
    <p:extLst>
      <p:ext uri="{BB962C8B-B14F-4D97-AF65-F5344CB8AC3E}">
        <p14:creationId xmlns:p14="http://schemas.microsoft.com/office/powerpoint/2010/main" val="25833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13</a:t>
            </a:fld>
            <a:endParaRPr lang="nl-NL"/>
          </a:p>
        </p:txBody>
      </p:sp>
    </p:spTree>
    <p:extLst>
      <p:ext uri="{BB962C8B-B14F-4D97-AF65-F5344CB8AC3E}">
        <p14:creationId xmlns:p14="http://schemas.microsoft.com/office/powerpoint/2010/main" val="61229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16</a:t>
            </a:fld>
            <a:endParaRPr lang="nl-NL"/>
          </a:p>
        </p:txBody>
      </p:sp>
    </p:spTree>
    <p:extLst>
      <p:ext uri="{BB962C8B-B14F-4D97-AF65-F5344CB8AC3E}">
        <p14:creationId xmlns:p14="http://schemas.microsoft.com/office/powerpoint/2010/main" val="840716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17</a:t>
            </a:fld>
            <a:endParaRPr lang="nl-NL"/>
          </a:p>
        </p:txBody>
      </p:sp>
    </p:spTree>
    <p:extLst>
      <p:ext uri="{BB962C8B-B14F-4D97-AF65-F5344CB8AC3E}">
        <p14:creationId xmlns:p14="http://schemas.microsoft.com/office/powerpoint/2010/main" val="1953326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13-1-2022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345681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C709A1B0-6768-47C7-8E14-570385D6950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943597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235504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511383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3410236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43587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066738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728456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229378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651962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13-1-2022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96206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1047203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13-1-2022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08091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9F709F3-81CC-4F8E-8542-7CD3EA128C5E}" type="datetimeFigureOut">
              <a:rPr lang="nl-NL" smtClean="0"/>
              <a:t>13-1-2022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963095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410119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294096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106514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C709A1B0-6768-47C7-8E14-570385D6950E}"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9035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13-1-2022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Tree>
    <p:extLst>
      <p:ext uri="{BB962C8B-B14F-4D97-AF65-F5344CB8AC3E}">
        <p14:creationId xmlns:p14="http://schemas.microsoft.com/office/powerpoint/2010/main" val="1214776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13-1-2022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117632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13-1-2022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Tree>
    <p:extLst>
      <p:ext uri="{BB962C8B-B14F-4D97-AF65-F5344CB8AC3E}">
        <p14:creationId xmlns:p14="http://schemas.microsoft.com/office/powerpoint/2010/main" val="1103070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9F709F3-81CC-4F8E-8542-7CD3EA128C5E}" type="datetimeFigureOut">
              <a:rPr lang="nl-NL" smtClean="0"/>
              <a:t>13-1-2022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4038466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9F709F3-81CC-4F8E-8542-7CD3EA128C5E}" type="datetimeFigureOut">
              <a:rPr lang="nl-NL" smtClean="0"/>
              <a:t>13-1-2022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676369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B3E50-3578-495A-BC7D-735ADCCF5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D76F2E-F484-43A1-8791-E6729942999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B6CF32-3E33-4BCC-8F2B-C26E3483FD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8387F0-637D-47D1-B05F-A4F0C7369A73}"/>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6" name="Tijdelijke aanduiding voor voettekst 5">
            <a:extLst>
              <a:ext uri="{FF2B5EF4-FFF2-40B4-BE49-F238E27FC236}">
                <a16:creationId xmlns:a16="http://schemas.microsoft.com/office/drawing/2014/main" id="{6A004B99-7646-455E-B7E2-6079AF6D5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00677-8B99-4F66-BBFB-AF2F7FB60E83}"/>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1741308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B0D5FE-E705-487D-B07D-0B8BBF01970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98309D2-48DC-4E51-A836-D623C1D81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02521AF-A533-48C4-9E38-21C580626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ACF5E57-D277-4EF7-A7A8-4D396467654E}"/>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6" name="Tijdelijke aanduiding voor voettekst 5">
            <a:extLst>
              <a:ext uri="{FF2B5EF4-FFF2-40B4-BE49-F238E27FC236}">
                <a16:creationId xmlns:a16="http://schemas.microsoft.com/office/drawing/2014/main" id="{B490725D-E5A2-470C-880E-2BDBADF2027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D52A75-BFB1-4E90-B243-7E67DF41A7EE}"/>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548646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C709A1B0-6768-47C7-8E14-570385D6950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9F709F3-81CC-4F8E-8542-7CD3EA128C5E}" type="datetimeFigureOut">
              <a:rPr lang="nl-NL" smtClean="0"/>
              <a:t>13-1-2022</a:t>
            </a:fld>
            <a:endParaRPr lang="nl-NL"/>
          </a:p>
        </p:txBody>
      </p:sp>
    </p:spTree>
    <p:extLst>
      <p:ext uri="{BB962C8B-B14F-4D97-AF65-F5344CB8AC3E}">
        <p14:creationId xmlns:p14="http://schemas.microsoft.com/office/powerpoint/2010/main" val="999496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147989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4521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807597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C709A1B0-6768-47C7-8E14-570385D6950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617225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C709A1B0-6768-47C7-8E14-570385D6950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021920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C9F709F3-81CC-4F8E-8542-7CD3EA128C5E}" type="datetimeFigureOut">
              <a:rPr lang="nl-NL" smtClean="0"/>
              <a:t>13-1-2022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C709A1B0-6768-47C7-8E14-570385D6950E}"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8182399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33F9585F-3BA6-4E67-8D44-1603740BB700}"/>
              </a:ext>
            </a:extLst>
          </p:cNvPr>
          <p:cNvSpPr>
            <a:spLocks noGrp="1"/>
          </p:cNvSpPr>
          <p:nvPr>
            <p:ph type="subTitle" idx="1"/>
          </p:nvPr>
        </p:nvSpPr>
        <p:spPr>
          <a:xfrm>
            <a:off x="374650" y="5155915"/>
            <a:ext cx="7668000" cy="973424"/>
          </a:xfrm>
        </p:spPr>
        <p:txBody>
          <a:bodyPr>
            <a:normAutofit/>
          </a:bodyPr>
          <a:lstStyle/>
          <a:p>
            <a:pPr>
              <a:lnSpc>
                <a:spcPct val="90000"/>
              </a:lnSpc>
              <a:spcAft>
                <a:spcPts val="600"/>
              </a:spcAft>
            </a:pPr>
            <a:r>
              <a:rPr lang="nl-NL" dirty="0"/>
              <a:t>Mijn onderneming</a:t>
            </a:r>
          </a:p>
          <a:p>
            <a:pPr>
              <a:lnSpc>
                <a:spcPct val="90000"/>
              </a:lnSpc>
              <a:spcAft>
                <a:spcPts val="600"/>
              </a:spcAft>
            </a:pPr>
            <a:r>
              <a:rPr lang="nl-NL" dirty="0"/>
              <a:t>Businessmodellen </a:t>
            </a:r>
          </a:p>
        </p:txBody>
      </p:sp>
      <p:sp>
        <p:nvSpPr>
          <p:cNvPr id="2" name="Titel 1">
            <a:extLst>
              <a:ext uri="{FF2B5EF4-FFF2-40B4-BE49-F238E27FC236}">
                <a16:creationId xmlns:a16="http://schemas.microsoft.com/office/drawing/2014/main" id="{8C1D21B8-0EFC-40C1-824A-AA6A5234E331}"/>
              </a:ext>
            </a:extLst>
          </p:cNvPr>
          <p:cNvSpPr>
            <a:spLocks noGrp="1"/>
          </p:cNvSpPr>
          <p:nvPr>
            <p:ph type="ctrTitle"/>
          </p:nvPr>
        </p:nvSpPr>
        <p:spPr>
          <a:xfrm>
            <a:off x="371475" y="2824163"/>
            <a:ext cx="7668000" cy="2082553"/>
          </a:xfrm>
        </p:spPr>
        <p:txBody>
          <a:bodyPr wrap="square" anchor="b">
            <a:normAutofit/>
          </a:bodyPr>
          <a:lstStyle/>
          <a:p>
            <a:r>
              <a:rPr lang="nl-NL" dirty="0"/>
              <a:t>Circulaire economie</a:t>
            </a:r>
          </a:p>
        </p:txBody>
      </p:sp>
    </p:spTree>
    <p:extLst>
      <p:ext uri="{BB962C8B-B14F-4D97-AF65-F5344CB8AC3E}">
        <p14:creationId xmlns:p14="http://schemas.microsoft.com/office/powerpoint/2010/main" val="2364961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C6D6511-B057-4341-A3B6-A71F080C9239}"/>
              </a:ext>
            </a:extLst>
          </p:cNvPr>
          <p:cNvSpPr>
            <a:spLocks noGrp="1"/>
          </p:cNvSpPr>
          <p:nvPr>
            <p:ph type="title"/>
          </p:nvPr>
        </p:nvSpPr>
        <p:spPr/>
        <p:txBody>
          <a:bodyPr/>
          <a:lstStyle/>
          <a:p>
            <a:r>
              <a:rPr lang="nl-NL" dirty="0"/>
              <a:t>2. Circulaire businessmodellen</a:t>
            </a:r>
          </a:p>
        </p:txBody>
      </p:sp>
      <p:sp>
        <p:nvSpPr>
          <p:cNvPr id="6" name="Tijdelijke aanduiding voor tekst 5">
            <a:extLst>
              <a:ext uri="{FF2B5EF4-FFF2-40B4-BE49-F238E27FC236}">
                <a16:creationId xmlns:a16="http://schemas.microsoft.com/office/drawing/2014/main" id="{047E3008-18C5-48BF-A880-327E9C31B32D}"/>
              </a:ext>
            </a:extLst>
          </p:cNvPr>
          <p:cNvSpPr>
            <a:spLocks noGrp="1"/>
          </p:cNvSpPr>
          <p:nvPr>
            <p:ph type="body" sz="quarter" idx="13"/>
          </p:nvPr>
        </p:nvSpPr>
        <p:spPr/>
        <p:txBody>
          <a:bodyPr/>
          <a:lstStyle/>
          <a:p>
            <a:pPr marL="0" indent="0">
              <a:buNone/>
            </a:pPr>
            <a:r>
              <a:rPr lang="nl-NL" b="1" dirty="0"/>
              <a:t>1. Aanleiding en context</a:t>
            </a:r>
          </a:p>
          <a:p>
            <a:pPr marL="0" indent="0">
              <a:buNone/>
            </a:pPr>
            <a:r>
              <a:rPr lang="nl-NL" sz="1800" b="0" dirty="0"/>
              <a:t>Is iets wat zo’n impact heeft dat je wilt bijdragen aan een duurzame oplossing</a:t>
            </a:r>
          </a:p>
          <a:p>
            <a:pPr marL="0" indent="0">
              <a:buNone/>
            </a:pPr>
            <a:endParaRPr lang="nl-NL" sz="1800" b="0" dirty="0"/>
          </a:p>
          <a:p>
            <a:pPr marL="0" indent="0">
              <a:buNone/>
            </a:pPr>
            <a:r>
              <a:rPr lang="nl-NL" b="1" dirty="0"/>
              <a:t>2. Droom</a:t>
            </a:r>
          </a:p>
          <a:p>
            <a:pPr marL="0" indent="0">
              <a:buNone/>
            </a:pPr>
            <a:r>
              <a:rPr lang="nl-NL" sz="1800" b="0" dirty="0"/>
              <a:t>Wat veranderd er door jou business?</a:t>
            </a:r>
          </a:p>
          <a:p>
            <a:pPr marL="0" indent="0">
              <a:buNone/>
            </a:pPr>
            <a:endParaRPr lang="nl-NL" sz="1800" b="0" dirty="0"/>
          </a:p>
          <a:p>
            <a:pPr marL="0" indent="0">
              <a:buNone/>
            </a:pPr>
            <a:r>
              <a:rPr lang="nl-NL" b="1" dirty="0"/>
              <a:t>3. Propositie</a:t>
            </a:r>
          </a:p>
          <a:p>
            <a:pPr marL="0" indent="0">
              <a:buNone/>
            </a:pPr>
            <a:r>
              <a:rPr lang="nl-NL" sz="1800" b="0" dirty="0"/>
              <a:t>Een belofte over de waarde die je als business geeft, mag iets zeggen over je product of dienst</a:t>
            </a:r>
          </a:p>
          <a:p>
            <a:pPr marL="0" indent="0">
              <a:buNone/>
            </a:pPr>
            <a:endParaRPr lang="nl-NL" dirty="0"/>
          </a:p>
        </p:txBody>
      </p:sp>
      <p:sp>
        <p:nvSpPr>
          <p:cNvPr id="8" name="Tijdelijke aanduiding voor tekst 7">
            <a:extLst>
              <a:ext uri="{FF2B5EF4-FFF2-40B4-BE49-F238E27FC236}">
                <a16:creationId xmlns:a16="http://schemas.microsoft.com/office/drawing/2014/main" id="{03C84F8D-41F0-47D4-AD9D-CE2BE2EE6773}"/>
              </a:ext>
            </a:extLst>
          </p:cNvPr>
          <p:cNvSpPr>
            <a:spLocks noGrp="1"/>
          </p:cNvSpPr>
          <p:nvPr>
            <p:ph type="body" sz="quarter" idx="16"/>
          </p:nvPr>
        </p:nvSpPr>
        <p:spPr/>
        <p:txBody>
          <a:bodyPr/>
          <a:lstStyle/>
          <a:p>
            <a:endParaRPr lang="nl-NL"/>
          </a:p>
        </p:txBody>
      </p:sp>
      <p:pic>
        <p:nvPicPr>
          <p:cNvPr id="11" name="Tijdelijke aanduiding voor afbeelding 6">
            <a:extLst>
              <a:ext uri="{FF2B5EF4-FFF2-40B4-BE49-F238E27FC236}">
                <a16:creationId xmlns:a16="http://schemas.microsoft.com/office/drawing/2014/main" id="{AC9F1675-6413-4A72-A0F6-A1D3D9CF8F06}"/>
              </a:ext>
            </a:extLst>
          </p:cNvPr>
          <p:cNvPicPr>
            <a:picLocks noChangeAspect="1"/>
          </p:cNvPicPr>
          <p:nvPr/>
        </p:nvPicPr>
        <p:blipFill rotWithShape="1">
          <a:blip r:embed="rId3"/>
          <a:srcRect l="62272" t="19735" r="7908" b="9737"/>
          <a:stretch/>
        </p:blipFill>
        <p:spPr>
          <a:xfrm>
            <a:off x="6175376" y="1315646"/>
            <a:ext cx="5645150" cy="4005563"/>
          </a:xfrm>
          <a:prstGeom prst="rect">
            <a:avLst/>
          </a:prstGeom>
          <a:noFill/>
        </p:spPr>
      </p:pic>
    </p:spTree>
    <p:extLst>
      <p:ext uri="{BB962C8B-B14F-4D97-AF65-F5344CB8AC3E}">
        <p14:creationId xmlns:p14="http://schemas.microsoft.com/office/powerpoint/2010/main" val="548235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D4ED4E1-FA19-4C79-94B2-40F17BDDC0E3}"/>
              </a:ext>
            </a:extLst>
          </p:cNvPr>
          <p:cNvSpPr>
            <a:spLocks noGrp="1"/>
          </p:cNvSpPr>
          <p:nvPr>
            <p:ph type="title"/>
          </p:nvPr>
        </p:nvSpPr>
        <p:spPr>
          <a:xfrm>
            <a:off x="371476" y="296863"/>
            <a:ext cx="8140757" cy="1160403"/>
          </a:xfrm>
        </p:spPr>
        <p:txBody>
          <a:bodyPr/>
          <a:lstStyle/>
          <a:p>
            <a:r>
              <a:rPr lang="nl-NL" dirty="0"/>
              <a:t>Aanleiding en context</a:t>
            </a:r>
            <a:br>
              <a:rPr lang="nl-NL" dirty="0"/>
            </a:br>
            <a:endParaRPr lang="nl-NL" dirty="0"/>
          </a:p>
        </p:txBody>
      </p:sp>
      <p:sp>
        <p:nvSpPr>
          <p:cNvPr id="7" name="Tijdelijke aanduiding voor tekst 6">
            <a:extLst>
              <a:ext uri="{FF2B5EF4-FFF2-40B4-BE49-F238E27FC236}">
                <a16:creationId xmlns:a16="http://schemas.microsoft.com/office/drawing/2014/main" id="{4CB9BD84-A6F7-48F5-B76B-82081DD29D72}"/>
              </a:ext>
            </a:extLst>
          </p:cNvPr>
          <p:cNvSpPr>
            <a:spLocks noGrp="1"/>
          </p:cNvSpPr>
          <p:nvPr>
            <p:ph type="body" sz="quarter" idx="13"/>
          </p:nvPr>
        </p:nvSpPr>
        <p:spPr/>
        <p:txBody>
          <a:bodyPr/>
          <a:lstStyle/>
          <a:p>
            <a:pPr marL="342900" indent="-342900">
              <a:buAutoNum type="arabicPeriod"/>
            </a:pPr>
            <a:r>
              <a:rPr lang="nl-NL" dirty="0"/>
              <a:t>Opzoek naar een uitdaging</a:t>
            </a:r>
            <a:br>
              <a:rPr lang="nl-NL" dirty="0"/>
            </a:br>
            <a:r>
              <a:rPr lang="nl-NL" sz="1600" i="1" dirty="0"/>
              <a:t>Waarom ga je iets doen, welk probleem, welke uitdaging of kansen</a:t>
            </a:r>
            <a:endParaRPr lang="nl-NL" sz="1600" dirty="0"/>
          </a:p>
          <a:p>
            <a:pPr marL="342900" indent="-342900">
              <a:buAutoNum type="arabicPeriod"/>
            </a:pPr>
            <a:r>
              <a:rPr lang="nl-NL" dirty="0"/>
              <a:t>Instrumenten om aanleiding en context in beeld te brengen</a:t>
            </a:r>
            <a:br>
              <a:rPr lang="nl-NL" dirty="0"/>
            </a:br>
            <a:r>
              <a:rPr lang="nl-NL" sz="1600" i="1" dirty="0" err="1"/>
              <a:t>Quickscan</a:t>
            </a:r>
            <a:r>
              <a:rPr lang="nl-NL" sz="1600" i="1" dirty="0"/>
              <a:t> van feiten</a:t>
            </a:r>
            <a:br>
              <a:rPr lang="nl-NL" sz="1600" i="1" dirty="0"/>
            </a:br>
            <a:r>
              <a:rPr lang="nl-NL" sz="1600" i="1" dirty="0"/>
              <a:t>Macroanalyses zoals DESTEP en SWOT</a:t>
            </a:r>
            <a:br>
              <a:rPr lang="nl-NL" sz="1600" i="1" dirty="0"/>
            </a:br>
            <a:r>
              <a:rPr lang="nl-NL" sz="1600" i="1" dirty="0"/>
              <a:t>Levenscyclusanalyse (LCA)</a:t>
            </a:r>
            <a:br>
              <a:rPr lang="nl-NL" sz="1600" i="1" dirty="0"/>
            </a:br>
            <a:r>
              <a:rPr lang="nl-NL" sz="1600" i="1" dirty="0"/>
              <a:t>Trendanalyses</a:t>
            </a:r>
            <a:br>
              <a:rPr lang="nl-NL" sz="1600" i="1" dirty="0"/>
            </a:br>
            <a:r>
              <a:rPr lang="nl-NL" sz="1600" i="1" dirty="0"/>
              <a:t>Omgeving analyse</a:t>
            </a:r>
          </a:p>
          <a:p>
            <a:pPr marL="342900" indent="-342900">
              <a:buAutoNum type="arabicPeriod"/>
            </a:pPr>
            <a:endParaRPr lang="nl-NL" dirty="0"/>
          </a:p>
          <a:p>
            <a:pPr marL="0" indent="0">
              <a:buNone/>
            </a:pPr>
            <a:endParaRPr lang="nl-NL" dirty="0"/>
          </a:p>
          <a:p>
            <a:pPr marL="342900" indent="-342900">
              <a:buAutoNum type="arabicPeriod"/>
            </a:pPr>
            <a:endParaRPr lang="nl-NL" dirty="0"/>
          </a:p>
        </p:txBody>
      </p:sp>
      <p:sp>
        <p:nvSpPr>
          <p:cNvPr id="9" name="Tijdelijke aanduiding voor tekst 8">
            <a:extLst>
              <a:ext uri="{FF2B5EF4-FFF2-40B4-BE49-F238E27FC236}">
                <a16:creationId xmlns:a16="http://schemas.microsoft.com/office/drawing/2014/main" id="{CEFE1E0E-F352-4762-9316-B08AADDB05BF}"/>
              </a:ext>
            </a:extLst>
          </p:cNvPr>
          <p:cNvSpPr>
            <a:spLocks noGrp="1"/>
          </p:cNvSpPr>
          <p:nvPr>
            <p:ph type="body" sz="quarter" idx="15"/>
          </p:nvPr>
        </p:nvSpPr>
        <p:spPr/>
        <p:txBody>
          <a:bodyPr/>
          <a:lstStyle/>
          <a:p>
            <a:endParaRPr lang="nl-NL"/>
          </a:p>
        </p:txBody>
      </p:sp>
      <p:pic>
        <p:nvPicPr>
          <p:cNvPr id="9218" name="Picture 2" descr="Setting your personal context - Tom McCallum">
            <a:extLst>
              <a:ext uri="{FF2B5EF4-FFF2-40B4-BE49-F238E27FC236}">
                <a16:creationId xmlns:a16="http://schemas.microsoft.com/office/drawing/2014/main" id="{F1AADDA4-19E0-4886-B91B-D80808F45715}"/>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 t="-53096" r="-9858" b="-81635"/>
          <a:stretch/>
        </p:blipFill>
        <p:spPr bwMode="auto">
          <a:xfrm>
            <a:off x="6175377" y="169683"/>
            <a:ext cx="60166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38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66746C-8D41-40E2-B85E-F4C1EF1A69A4}"/>
              </a:ext>
            </a:extLst>
          </p:cNvPr>
          <p:cNvSpPr>
            <a:spLocks noGrp="1"/>
          </p:cNvSpPr>
          <p:nvPr>
            <p:ph type="title"/>
          </p:nvPr>
        </p:nvSpPr>
        <p:spPr/>
        <p:txBody>
          <a:bodyPr/>
          <a:lstStyle/>
          <a:p>
            <a:r>
              <a:rPr lang="nl-NL" dirty="0"/>
              <a:t>Droom</a:t>
            </a:r>
          </a:p>
        </p:txBody>
      </p:sp>
      <p:sp>
        <p:nvSpPr>
          <p:cNvPr id="3" name="Tijdelijke aanduiding voor tekst 2">
            <a:extLst>
              <a:ext uri="{FF2B5EF4-FFF2-40B4-BE49-F238E27FC236}">
                <a16:creationId xmlns:a16="http://schemas.microsoft.com/office/drawing/2014/main" id="{14D65462-0EC3-4B96-882F-6D4496E7A5B6}"/>
              </a:ext>
            </a:extLst>
          </p:cNvPr>
          <p:cNvSpPr>
            <a:spLocks noGrp="1"/>
          </p:cNvSpPr>
          <p:nvPr>
            <p:ph type="body" sz="quarter" idx="13"/>
          </p:nvPr>
        </p:nvSpPr>
        <p:spPr>
          <a:xfrm>
            <a:off x="365125" y="1068715"/>
            <a:ext cx="5645150" cy="4419599"/>
          </a:xfrm>
        </p:spPr>
        <p:txBody>
          <a:bodyPr/>
          <a:lstStyle/>
          <a:p>
            <a:pPr marL="0" indent="0">
              <a:buNone/>
            </a:pPr>
            <a:r>
              <a:rPr lang="nl-NL" dirty="0"/>
              <a:t>Waarom is een droom belangrijk in het BMT?</a:t>
            </a:r>
          </a:p>
          <a:p>
            <a:pPr marL="0" indent="0">
              <a:buNone/>
            </a:pPr>
            <a:r>
              <a:rPr lang="nl-NL" dirty="0"/>
              <a:t>De stip op de horizon, een toekomst vaststellen. </a:t>
            </a:r>
          </a:p>
          <a:p>
            <a:pPr marL="0" indent="0">
              <a:buNone/>
            </a:pPr>
            <a:r>
              <a:rPr lang="nl-NL" dirty="0"/>
              <a:t>Dromen wordt makkelijker met </a:t>
            </a:r>
            <a:r>
              <a:rPr lang="nl-NL" b="1" dirty="0" err="1"/>
              <a:t>framen</a:t>
            </a:r>
            <a:r>
              <a:rPr lang="nl-NL" b="1" dirty="0"/>
              <a:t>:</a:t>
            </a:r>
          </a:p>
          <a:p>
            <a:pPr marL="0" indent="0">
              <a:buNone/>
            </a:pPr>
            <a:r>
              <a:rPr lang="nl-NL" i="1" dirty="0"/>
              <a:t>is een overtuigingstechniek uit de </a:t>
            </a:r>
            <a:r>
              <a:rPr lang="nl-NL" i="1" dirty="0" err="1"/>
              <a:t>communicatietehniek</a:t>
            </a:r>
            <a:r>
              <a:rPr lang="nl-NL" i="1" dirty="0"/>
              <a:t>. </a:t>
            </a:r>
          </a:p>
          <a:p>
            <a:pPr marL="0" indent="0">
              <a:buNone/>
            </a:pPr>
            <a:endParaRPr lang="nl-NL" i="1" dirty="0"/>
          </a:p>
          <a:p>
            <a:pPr marL="0" indent="0">
              <a:buNone/>
            </a:pPr>
            <a:r>
              <a:rPr lang="nl-NL" b="1" dirty="0"/>
              <a:t> Hoe kan je het beste </a:t>
            </a:r>
            <a:r>
              <a:rPr lang="nl-NL" b="1" dirty="0" err="1"/>
              <a:t>framen</a:t>
            </a:r>
            <a:r>
              <a:rPr lang="nl-NL" b="1" dirty="0"/>
              <a:t>/dromen:</a:t>
            </a:r>
          </a:p>
          <a:p>
            <a:pPr marL="0" indent="0">
              <a:buNone/>
            </a:pPr>
            <a:endParaRPr lang="nl-NL" i="1" dirty="0"/>
          </a:p>
          <a:p>
            <a:pPr marL="342900" indent="-342900">
              <a:buAutoNum type="arabicPeriod"/>
            </a:pPr>
            <a:r>
              <a:rPr lang="nl-NL" i="1" dirty="0"/>
              <a:t>Eerst waarden, dan woorden en beeld</a:t>
            </a:r>
          </a:p>
          <a:p>
            <a:pPr marL="342900" indent="-342900">
              <a:buAutoNum type="arabicPeriod"/>
            </a:pPr>
            <a:r>
              <a:rPr lang="nl-NL" i="1" dirty="0"/>
              <a:t>Wees duidelijk, kies voor eenvoud</a:t>
            </a:r>
          </a:p>
          <a:p>
            <a:pPr marL="342900" indent="-342900">
              <a:buAutoNum type="arabicPeriod"/>
            </a:pPr>
            <a:r>
              <a:rPr lang="nl-NL" i="1" dirty="0"/>
              <a:t>Maak een ‘zwarte’ lijst van foute woorden</a:t>
            </a:r>
          </a:p>
          <a:p>
            <a:pPr marL="342900" indent="-342900">
              <a:buAutoNum type="arabicPeriod"/>
            </a:pPr>
            <a:r>
              <a:rPr lang="nl-NL" i="1" dirty="0"/>
              <a:t>Wees consistent en houd vol (herhalen)</a:t>
            </a:r>
          </a:p>
          <a:p>
            <a:pPr marL="342900" indent="-342900">
              <a:buAutoNum type="arabicPeriod"/>
            </a:pPr>
            <a:r>
              <a:rPr lang="nl-NL" i="1" dirty="0"/>
              <a:t>Heb plezier aan </a:t>
            </a:r>
            <a:r>
              <a:rPr lang="nl-NL" i="1" dirty="0" err="1"/>
              <a:t>framen</a:t>
            </a:r>
            <a:endParaRPr lang="nl-NL" i="1" dirty="0"/>
          </a:p>
        </p:txBody>
      </p:sp>
      <p:sp>
        <p:nvSpPr>
          <p:cNvPr id="5" name="Tijdelijke aanduiding voor tekst 4">
            <a:extLst>
              <a:ext uri="{FF2B5EF4-FFF2-40B4-BE49-F238E27FC236}">
                <a16:creationId xmlns:a16="http://schemas.microsoft.com/office/drawing/2014/main" id="{04935A6B-2130-47D4-BE31-54AA85677424}"/>
              </a:ext>
            </a:extLst>
          </p:cNvPr>
          <p:cNvSpPr>
            <a:spLocks noGrp="1"/>
          </p:cNvSpPr>
          <p:nvPr>
            <p:ph type="body" sz="quarter" idx="15"/>
          </p:nvPr>
        </p:nvSpPr>
        <p:spPr/>
        <p:txBody>
          <a:bodyPr/>
          <a:lstStyle/>
          <a:p>
            <a:endParaRPr lang="nl-NL"/>
          </a:p>
        </p:txBody>
      </p:sp>
      <p:pic>
        <p:nvPicPr>
          <p:cNvPr id="10242" name="Picture 2" descr="Blog - Wat betekent mijn droom?">
            <a:extLst>
              <a:ext uri="{FF2B5EF4-FFF2-40B4-BE49-F238E27FC236}">
                <a16:creationId xmlns:a16="http://schemas.microsoft.com/office/drawing/2014/main" id="{F0B50E24-9E2B-4E9E-BEBA-6748B8C854B9}"/>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t="-74536" r="-9259" b="-74536"/>
          <a:stretch/>
        </p:blipFill>
        <p:spPr bwMode="auto">
          <a:xfrm>
            <a:off x="6096000" y="0"/>
            <a:ext cx="60166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6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17DC2F-6BB8-47AA-A38A-05938D6A31BD}"/>
              </a:ext>
            </a:extLst>
          </p:cNvPr>
          <p:cNvSpPr>
            <a:spLocks noGrp="1"/>
          </p:cNvSpPr>
          <p:nvPr>
            <p:ph type="title"/>
          </p:nvPr>
        </p:nvSpPr>
        <p:spPr/>
        <p:txBody>
          <a:bodyPr/>
          <a:lstStyle/>
          <a:p>
            <a:r>
              <a:rPr lang="nl-NL" dirty="0"/>
              <a:t>Propositie</a:t>
            </a:r>
            <a:br>
              <a:rPr lang="nl-NL" dirty="0"/>
            </a:br>
            <a:endParaRPr lang="nl-NL" dirty="0"/>
          </a:p>
        </p:txBody>
      </p:sp>
      <p:sp>
        <p:nvSpPr>
          <p:cNvPr id="3" name="Tijdelijke aanduiding voor tekst 2">
            <a:extLst>
              <a:ext uri="{FF2B5EF4-FFF2-40B4-BE49-F238E27FC236}">
                <a16:creationId xmlns:a16="http://schemas.microsoft.com/office/drawing/2014/main" id="{670CFB95-A91E-4C4D-86AB-39B1669CD7D7}"/>
              </a:ext>
            </a:extLst>
          </p:cNvPr>
          <p:cNvSpPr>
            <a:spLocks noGrp="1"/>
          </p:cNvSpPr>
          <p:nvPr>
            <p:ph type="body" sz="quarter" idx="13"/>
          </p:nvPr>
        </p:nvSpPr>
        <p:spPr/>
        <p:txBody>
          <a:bodyPr/>
          <a:lstStyle/>
          <a:p>
            <a:pPr marL="0" indent="0">
              <a:buNone/>
            </a:pPr>
            <a:r>
              <a:rPr lang="nl-NL" dirty="0"/>
              <a:t>Een businessmodel is gebaseerd op een uitgewerkte waarde- of </a:t>
            </a:r>
            <a:r>
              <a:rPr lang="nl-NL" dirty="0" err="1"/>
              <a:t>businessprositie</a:t>
            </a:r>
            <a:r>
              <a:rPr lang="nl-NL" dirty="0"/>
              <a:t>. </a:t>
            </a:r>
            <a:r>
              <a:rPr lang="nl-NL" b="1" dirty="0"/>
              <a:t>Lost een probleem op</a:t>
            </a:r>
            <a:r>
              <a:rPr lang="nl-NL" dirty="0"/>
              <a:t> en </a:t>
            </a:r>
            <a:r>
              <a:rPr lang="nl-NL" b="1" dirty="0"/>
              <a:t>voorziet in behoefte</a:t>
            </a:r>
            <a:r>
              <a:rPr lang="nl-NL" dirty="0"/>
              <a:t>.</a:t>
            </a:r>
          </a:p>
          <a:p>
            <a:pPr marL="0" indent="0">
              <a:buNone/>
            </a:pPr>
            <a:endParaRPr lang="nl-NL" dirty="0"/>
          </a:p>
          <a:p>
            <a:pPr marL="0" indent="0">
              <a:buNone/>
            </a:pPr>
            <a:r>
              <a:rPr lang="nl-NL" dirty="0"/>
              <a:t>Waaruit kan je </a:t>
            </a:r>
            <a:r>
              <a:rPr lang="nl-NL" dirty="0" err="1"/>
              <a:t>waardencreëren</a:t>
            </a:r>
            <a:r>
              <a:rPr lang="nl-NL" dirty="0"/>
              <a:t>? </a:t>
            </a:r>
          </a:p>
          <a:p>
            <a:pPr marL="0" indent="0">
              <a:buNone/>
            </a:pPr>
            <a:endParaRPr lang="nl-NL" dirty="0"/>
          </a:p>
          <a:p>
            <a:pPr marL="0" indent="0">
              <a:buNone/>
            </a:pPr>
            <a:r>
              <a:rPr lang="nl-NL" dirty="0"/>
              <a:t>Bijvoorbeeld:</a:t>
            </a:r>
          </a:p>
          <a:p>
            <a:pPr marL="342900" indent="-342900">
              <a:buAutoNum type="arabicPeriod"/>
            </a:pPr>
            <a:r>
              <a:rPr lang="nl-NL" dirty="0"/>
              <a:t>Waardecreatie uit transformatie </a:t>
            </a:r>
          </a:p>
          <a:p>
            <a:pPr marL="342900" indent="-342900">
              <a:buAutoNum type="arabicPeriod"/>
            </a:pPr>
            <a:r>
              <a:rPr lang="nl-NL" dirty="0"/>
              <a:t>Waardecreatie uit recycling</a:t>
            </a:r>
          </a:p>
          <a:p>
            <a:pPr marL="342900" indent="-342900">
              <a:buAutoNum type="arabicPeriod"/>
            </a:pPr>
            <a:r>
              <a:rPr lang="nl-NL" dirty="0"/>
              <a:t>Waardecreatie door waardenbehoud</a:t>
            </a:r>
          </a:p>
          <a:p>
            <a:pPr marL="342900" indent="-342900">
              <a:buAutoNum type="arabicPeriod"/>
            </a:pPr>
            <a:r>
              <a:rPr lang="nl-NL" dirty="0"/>
              <a:t>Waardecreatie door restauratie</a:t>
            </a:r>
          </a:p>
          <a:p>
            <a:pPr marL="342900" indent="-342900">
              <a:buAutoNum type="arabicPeriod"/>
            </a:pPr>
            <a:r>
              <a:rPr lang="nl-NL" dirty="0"/>
              <a:t>Waardecreatie uit regeneratie</a:t>
            </a:r>
          </a:p>
          <a:p>
            <a:pPr marL="0" indent="0">
              <a:buNone/>
            </a:pPr>
            <a:endParaRPr lang="nl-NL" dirty="0"/>
          </a:p>
        </p:txBody>
      </p:sp>
      <p:sp>
        <p:nvSpPr>
          <p:cNvPr id="5" name="Tijdelijke aanduiding voor tekst 4">
            <a:extLst>
              <a:ext uri="{FF2B5EF4-FFF2-40B4-BE49-F238E27FC236}">
                <a16:creationId xmlns:a16="http://schemas.microsoft.com/office/drawing/2014/main" id="{0FBFE0D3-B9A6-48A1-B5ED-67A9FF084504}"/>
              </a:ext>
            </a:extLst>
          </p:cNvPr>
          <p:cNvSpPr>
            <a:spLocks noGrp="1"/>
          </p:cNvSpPr>
          <p:nvPr>
            <p:ph type="body" sz="quarter" idx="15"/>
          </p:nvPr>
        </p:nvSpPr>
        <p:spPr/>
        <p:txBody>
          <a:bodyPr/>
          <a:lstStyle/>
          <a:p>
            <a:endParaRPr lang="nl-NL"/>
          </a:p>
        </p:txBody>
      </p:sp>
      <p:pic>
        <p:nvPicPr>
          <p:cNvPr id="1026" name="Picture 2" descr="Tegeltje - Perfect is goed, maar goed is beter - De Tegeltjesfabriek">
            <a:extLst>
              <a:ext uri="{FF2B5EF4-FFF2-40B4-BE49-F238E27FC236}">
                <a16:creationId xmlns:a16="http://schemas.microsoft.com/office/drawing/2014/main" id="{04B794B8-C5FD-4CB3-B241-8D9357095DC7}"/>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4177" t="-14467" r="-15683" b="-20577"/>
          <a:stretch/>
        </p:blipFill>
        <p:spPr bwMode="auto">
          <a:xfrm>
            <a:off x="6175376" y="296862"/>
            <a:ext cx="6309231" cy="656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78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9D6EB5EE-C446-4D2A-853B-1CCCA6095BA1}"/>
              </a:ext>
            </a:extLst>
          </p:cNvPr>
          <p:cNvSpPr>
            <a:spLocks noGrp="1"/>
          </p:cNvSpPr>
          <p:nvPr>
            <p:ph type="title"/>
          </p:nvPr>
        </p:nvSpPr>
        <p:spPr/>
        <p:txBody>
          <a:bodyPr/>
          <a:lstStyle/>
          <a:p>
            <a:r>
              <a:rPr lang="nl-NL" sz="2800" dirty="0"/>
              <a:t>Onderscheid in basistypen businessmodellen </a:t>
            </a:r>
          </a:p>
        </p:txBody>
      </p:sp>
      <p:sp>
        <p:nvSpPr>
          <p:cNvPr id="13" name="Tijdelijke aanduiding voor tekst 12">
            <a:extLst>
              <a:ext uri="{FF2B5EF4-FFF2-40B4-BE49-F238E27FC236}">
                <a16:creationId xmlns:a16="http://schemas.microsoft.com/office/drawing/2014/main" id="{D54B9869-E8A9-4089-9D78-247C31D2415C}"/>
              </a:ext>
            </a:extLst>
          </p:cNvPr>
          <p:cNvSpPr>
            <a:spLocks noGrp="1"/>
          </p:cNvSpPr>
          <p:nvPr>
            <p:ph type="body" sz="quarter" idx="13"/>
          </p:nvPr>
        </p:nvSpPr>
        <p:spPr/>
        <p:txBody>
          <a:bodyPr/>
          <a:lstStyle/>
          <a:p>
            <a:r>
              <a:rPr lang="nl-NL" b="1" dirty="0"/>
              <a:t>Platform-businessmodel</a:t>
            </a:r>
          </a:p>
          <a:p>
            <a:pPr marL="0" indent="0">
              <a:buNone/>
            </a:pPr>
            <a:r>
              <a:rPr lang="nl-NL" dirty="0"/>
              <a:t>Doel </a:t>
            </a:r>
            <a:r>
              <a:rPr lang="nl-NL" b="1" dirty="0"/>
              <a:t>beter</a:t>
            </a:r>
            <a:r>
              <a:rPr lang="nl-NL" dirty="0"/>
              <a:t> en </a:t>
            </a:r>
            <a:r>
              <a:rPr lang="nl-NL" b="1" dirty="0"/>
              <a:t>efficiënter gebruik </a:t>
            </a:r>
            <a:r>
              <a:rPr lang="nl-NL" dirty="0"/>
              <a:t>te maken van wat we hebben. </a:t>
            </a:r>
            <a:r>
              <a:rPr lang="nl-NL" sz="1600" i="1" dirty="0"/>
              <a:t>Zoals een slimme koelkast die precies bij kan houden wat er in en uit gaat en hier op automatisch bestellingen uitvoert.  </a:t>
            </a:r>
          </a:p>
          <a:p>
            <a:pPr marL="0" indent="0">
              <a:buNone/>
            </a:pPr>
            <a:r>
              <a:rPr lang="nl-NL" sz="1600" dirty="0"/>
              <a:t>Vaak wordt dit businessmodel gekoppeld aan de functionele of deeleconomie. </a:t>
            </a:r>
            <a:endParaRPr lang="nl-NL" dirty="0"/>
          </a:p>
          <a:p>
            <a:pPr marL="0" indent="0">
              <a:buNone/>
            </a:pPr>
            <a:endParaRPr lang="nl-NL" dirty="0"/>
          </a:p>
          <a:p>
            <a:r>
              <a:rPr lang="nl-NL" b="1" dirty="0"/>
              <a:t>Community-</a:t>
            </a:r>
            <a:r>
              <a:rPr lang="nl-NL" b="1" dirty="0" err="1"/>
              <a:t>based</a:t>
            </a:r>
            <a:r>
              <a:rPr lang="nl-NL" b="1" dirty="0"/>
              <a:t> businessmodel</a:t>
            </a:r>
          </a:p>
          <a:p>
            <a:pPr marL="0" indent="0">
              <a:buNone/>
            </a:pPr>
            <a:r>
              <a:rPr lang="nl-NL" dirty="0"/>
              <a:t>Een businessmodel </a:t>
            </a:r>
            <a:r>
              <a:rPr lang="nl-NL" b="1" dirty="0"/>
              <a:t>gevormd </a:t>
            </a:r>
            <a:r>
              <a:rPr lang="nl-NL" dirty="0"/>
              <a:t>om een </a:t>
            </a:r>
            <a:r>
              <a:rPr lang="nl-NL" b="1" dirty="0"/>
              <a:t>community</a:t>
            </a:r>
            <a:r>
              <a:rPr lang="nl-NL" dirty="0"/>
              <a:t>, denk hierbij aan zorg, voedsel, verzekeringen en energie</a:t>
            </a:r>
          </a:p>
          <a:p>
            <a:pPr marL="0" indent="0">
              <a:buNone/>
            </a:pPr>
            <a:endParaRPr lang="nl-NL" dirty="0"/>
          </a:p>
          <a:p>
            <a:r>
              <a:rPr lang="nl-NL" b="1" dirty="0"/>
              <a:t>Circulair model</a:t>
            </a:r>
          </a:p>
          <a:p>
            <a:pPr marL="0" indent="0">
              <a:buNone/>
            </a:pPr>
            <a:r>
              <a:rPr lang="nl-NL" dirty="0"/>
              <a:t>Het doel van dit businessmodel is </a:t>
            </a:r>
            <a:r>
              <a:rPr lang="nl-NL" b="1" dirty="0"/>
              <a:t>producte</a:t>
            </a:r>
            <a:r>
              <a:rPr lang="nl-NL" dirty="0"/>
              <a:t>n en </a:t>
            </a:r>
            <a:r>
              <a:rPr lang="nl-NL" b="1" dirty="0"/>
              <a:t>grondstoffen</a:t>
            </a:r>
            <a:r>
              <a:rPr lang="nl-NL" dirty="0"/>
              <a:t> zo te ontwikkelen dat ze </a:t>
            </a:r>
            <a:r>
              <a:rPr lang="nl-NL" b="1" dirty="0"/>
              <a:t>onbeperkt </a:t>
            </a:r>
            <a:r>
              <a:rPr lang="nl-NL" dirty="0"/>
              <a:t>in </a:t>
            </a:r>
            <a:r>
              <a:rPr lang="nl-NL" b="1" dirty="0"/>
              <a:t>roulatie </a:t>
            </a:r>
            <a:r>
              <a:rPr lang="nl-NL" dirty="0"/>
              <a:t>gehouden kunnen worden. Het streven naar waardenbehoud.</a:t>
            </a:r>
          </a:p>
        </p:txBody>
      </p:sp>
      <p:pic>
        <p:nvPicPr>
          <p:cNvPr id="17" name="Tijdelijke aanduiding voor afbeelding 16">
            <a:extLst>
              <a:ext uri="{FF2B5EF4-FFF2-40B4-BE49-F238E27FC236}">
                <a16:creationId xmlns:a16="http://schemas.microsoft.com/office/drawing/2014/main" id="{228B51DF-857B-4A1B-8962-2174B8641954}"/>
              </a:ext>
            </a:extLst>
          </p:cNvPr>
          <p:cNvPicPr>
            <a:picLocks noGrp="1" noChangeAspect="1"/>
          </p:cNvPicPr>
          <p:nvPr>
            <p:ph type="pic" sz="quarter" idx="14"/>
          </p:nvPr>
        </p:nvPicPr>
        <p:blipFill rotWithShape="1">
          <a:blip r:embed="rId2"/>
          <a:srcRect l="61612" t="21547" r="22693" b="32946"/>
          <a:stretch/>
        </p:blipFill>
        <p:spPr>
          <a:xfrm>
            <a:off x="6629399" y="841384"/>
            <a:ext cx="5317435" cy="4625139"/>
          </a:xfrm>
        </p:spPr>
      </p:pic>
      <p:sp>
        <p:nvSpPr>
          <p:cNvPr id="15" name="Tijdelijke aanduiding voor tekst 14">
            <a:extLst>
              <a:ext uri="{FF2B5EF4-FFF2-40B4-BE49-F238E27FC236}">
                <a16:creationId xmlns:a16="http://schemas.microsoft.com/office/drawing/2014/main" id="{5369B761-6674-47C0-A414-A6CA852DC30C}"/>
              </a:ext>
            </a:extLst>
          </p:cNvPr>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349657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94AE4-6391-4246-9714-27609680FB70}"/>
              </a:ext>
            </a:extLst>
          </p:cNvPr>
          <p:cNvSpPr>
            <a:spLocks noGrp="1"/>
          </p:cNvSpPr>
          <p:nvPr>
            <p:ph type="title"/>
          </p:nvPr>
        </p:nvSpPr>
        <p:spPr>
          <a:xfrm>
            <a:off x="371476" y="296863"/>
            <a:ext cx="5638799" cy="1160403"/>
          </a:xfrm>
        </p:spPr>
        <p:txBody>
          <a:bodyPr anchor="t">
            <a:normAutofit/>
          </a:bodyPr>
          <a:lstStyle/>
          <a:p>
            <a:r>
              <a:rPr lang="nl-NL" dirty="0"/>
              <a:t>Platform-businessmodellen</a:t>
            </a:r>
          </a:p>
        </p:txBody>
      </p:sp>
      <p:sp>
        <p:nvSpPr>
          <p:cNvPr id="3" name="Tijdelijke aanduiding voor inhoud 2">
            <a:extLst>
              <a:ext uri="{FF2B5EF4-FFF2-40B4-BE49-F238E27FC236}">
                <a16:creationId xmlns:a16="http://schemas.microsoft.com/office/drawing/2014/main" id="{1DEE02E8-7147-4682-A30D-79ED3B63A20E}"/>
              </a:ext>
            </a:extLst>
          </p:cNvPr>
          <p:cNvSpPr>
            <a:spLocks noGrp="1"/>
          </p:cNvSpPr>
          <p:nvPr>
            <p:ph type="body" sz="quarter" idx="13"/>
          </p:nvPr>
        </p:nvSpPr>
        <p:spPr>
          <a:xfrm>
            <a:off x="371475" y="1709738"/>
            <a:ext cx="5645150" cy="4419599"/>
          </a:xfrm>
        </p:spPr>
        <p:txBody>
          <a:bodyPr>
            <a:normAutofit/>
          </a:bodyPr>
          <a:lstStyle/>
          <a:p>
            <a:pPr marL="0" indent="0">
              <a:spcAft>
                <a:spcPts val="600"/>
              </a:spcAft>
              <a:buNone/>
            </a:pPr>
            <a:r>
              <a:rPr kumimoji="0" lang="nl-NL" b="0" i="0" u="none" strike="noStrike" kern="1200" cap="none" spc="0" normalizeH="0" baseline="0" noProof="0" dirty="0">
                <a:ln>
                  <a:noFill/>
                </a:ln>
                <a:effectLst/>
                <a:uLnTx/>
                <a:uFillTx/>
              </a:rPr>
              <a:t>Doel </a:t>
            </a:r>
            <a:r>
              <a:rPr kumimoji="0" lang="nl-NL" b="1" i="0" u="none" strike="noStrike" kern="1200" cap="none" spc="0" normalizeH="0" baseline="0" noProof="0" dirty="0">
                <a:ln>
                  <a:noFill/>
                </a:ln>
                <a:effectLst/>
                <a:uLnTx/>
                <a:uFillTx/>
              </a:rPr>
              <a:t>beter</a:t>
            </a:r>
            <a:r>
              <a:rPr kumimoji="0" lang="nl-NL" b="0" i="0" u="none" strike="noStrike" kern="1200" cap="none" spc="0" normalizeH="0" baseline="0" noProof="0" dirty="0">
                <a:ln>
                  <a:noFill/>
                </a:ln>
                <a:effectLst/>
                <a:uLnTx/>
                <a:uFillTx/>
              </a:rPr>
              <a:t> en </a:t>
            </a:r>
            <a:r>
              <a:rPr kumimoji="0" lang="nl-NL" b="1" i="0" u="none" strike="noStrike" kern="1200" cap="none" spc="0" normalizeH="0" baseline="0" noProof="0" dirty="0">
                <a:ln>
                  <a:noFill/>
                </a:ln>
                <a:effectLst/>
                <a:uLnTx/>
                <a:uFillTx/>
              </a:rPr>
              <a:t>efficiënter gebruik </a:t>
            </a:r>
            <a:r>
              <a:rPr kumimoji="0" lang="nl-NL" b="0" i="0" u="none" strike="noStrike" kern="1200" cap="none" spc="0" normalizeH="0" baseline="0" noProof="0" dirty="0">
                <a:ln>
                  <a:noFill/>
                </a:ln>
                <a:effectLst/>
                <a:uLnTx/>
                <a:uFillTx/>
              </a:rPr>
              <a:t>te maken van wat we hebben.</a:t>
            </a:r>
          </a:p>
          <a:p>
            <a:pPr marL="0" indent="0">
              <a:spcAft>
                <a:spcPts val="600"/>
              </a:spcAft>
              <a:buNone/>
            </a:pPr>
            <a:endParaRPr lang="nl-NL" dirty="0"/>
          </a:p>
          <a:p>
            <a:pPr marL="0" indent="0">
              <a:spcAft>
                <a:spcPts val="600"/>
              </a:spcAft>
              <a:buNone/>
            </a:pPr>
            <a:r>
              <a:rPr lang="nl-NL" dirty="0"/>
              <a:t>Wat wordt er door veel mensen gebruikt maar hebben we niet altijd nodig?</a:t>
            </a:r>
          </a:p>
          <a:p>
            <a:pPr marL="0" indent="0">
              <a:spcAft>
                <a:spcPts val="600"/>
              </a:spcAft>
              <a:buNone/>
            </a:pPr>
            <a:endParaRPr lang="nl-NL" dirty="0"/>
          </a:p>
          <a:p>
            <a:pPr marL="0" indent="0">
              <a:spcAft>
                <a:spcPts val="600"/>
              </a:spcAft>
              <a:buNone/>
            </a:pPr>
            <a:r>
              <a:rPr lang="nl-NL" dirty="0"/>
              <a:t>Wie of welke bedrijven zijn actief als platform-businessmodellen?</a:t>
            </a:r>
          </a:p>
        </p:txBody>
      </p:sp>
      <p:pic>
        <p:nvPicPr>
          <p:cNvPr id="6146" name="Picture 2" descr="brainstormen •">
            <a:extLst>
              <a:ext uri="{FF2B5EF4-FFF2-40B4-BE49-F238E27FC236}">
                <a16:creationId xmlns:a16="http://schemas.microsoft.com/office/drawing/2014/main" id="{96D0DA28-A730-4701-9D1C-B2438D0C9661}"/>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23494" r="18165"/>
          <a:stretch/>
        </p:blipFill>
        <p:spPr bwMode="auto">
          <a:xfrm>
            <a:off x="6175377" y="10"/>
            <a:ext cx="6016622" cy="6857990"/>
          </a:xfrm>
          <a:prstGeom prst="rect">
            <a:avLst/>
          </a:prstGeom>
          <a:solidFill>
            <a:srgbClr val="FFFFFF"/>
          </a:solidFill>
        </p:spPr>
      </p:pic>
      <p:sp>
        <p:nvSpPr>
          <p:cNvPr id="71" name="Text Placeholder 4">
            <a:extLst>
              <a:ext uri="{FF2B5EF4-FFF2-40B4-BE49-F238E27FC236}">
                <a16:creationId xmlns:a16="http://schemas.microsoft.com/office/drawing/2014/main" id="{3799B1CF-07CF-4645-8B73-E4F857CE99C4}"/>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339404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en digitaal platform als businessmodel - Novius">
            <a:extLst>
              <a:ext uri="{FF2B5EF4-FFF2-40B4-BE49-F238E27FC236}">
                <a16:creationId xmlns:a16="http://schemas.microsoft.com/office/drawing/2014/main" id="{C746BAC6-6F46-4608-8BFB-08A48A46EB52}"/>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696" t="-2909" r="-1696" b="-7131"/>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179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94AE4-6391-4246-9714-27609680FB70}"/>
              </a:ext>
            </a:extLst>
          </p:cNvPr>
          <p:cNvSpPr>
            <a:spLocks noGrp="1"/>
          </p:cNvSpPr>
          <p:nvPr>
            <p:ph type="title"/>
          </p:nvPr>
        </p:nvSpPr>
        <p:spPr>
          <a:xfrm>
            <a:off x="371476" y="296863"/>
            <a:ext cx="5638799" cy="1160403"/>
          </a:xfrm>
        </p:spPr>
        <p:txBody>
          <a:bodyPr anchor="t">
            <a:normAutofit/>
          </a:bodyPr>
          <a:lstStyle/>
          <a:p>
            <a:r>
              <a:rPr lang="nl-NL" dirty="0"/>
              <a:t>Community-</a:t>
            </a:r>
            <a:r>
              <a:rPr lang="nl-NL" dirty="0" err="1"/>
              <a:t>based</a:t>
            </a:r>
            <a:r>
              <a:rPr lang="nl-NL" dirty="0"/>
              <a:t> businessmodellen</a:t>
            </a:r>
          </a:p>
        </p:txBody>
      </p:sp>
      <p:sp>
        <p:nvSpPr>
          <p:cNvPr id="3" name="Tijdelijke aanduiding voor inhoud 2">
            <a:extLst>
              <a:ext uri="{FF2B5EF4-FFF2-40B4-BE49-F238E27FC236}">
                <a16:creationId xmlns:a16="http://schemas.microsoft.com/office/drawing/2014/main" id="{1DEE02E8-7147-4682-A30D-79ED3B63A20E}"/>
              </a:ext>
            </a:extLst>
          </p:cNvPr>
          <p:cNvSpPr>
            <a:spLocks noGrp="1"/>
          </p:cNvSpPr>
          <p:nvPr>
            <p:ph type="body" sz="quarter" idx="13"/>
          </p:nvPr>
        </p:nvSpPr>
        <p:spPr>
          <a:xfrm>
            <a:off x="371475" y="1709738"/>
            <a:ext cx="5645150" cy="4419599"/>
          </a:xfrm>
        </p:spPr>
        <p:txBody>
          <a:bodyPr>
            <a:normAutofit/>
          </a:bodyPr>
          <a:lstStyle/>
          <a:p>
            <a:pPr marL="0" indent="0">
              <a:spcAft>
                <a:spcPts val="600"/>
              </a:spcAft>
              <a:buNone/>
            </a:pPr>
            <a:r>
              <a:rPr lang="nl-NL" dirty="0"/>
              <a:t>Een businessmodel </a:t>
            </a:r>
            <a:r>
              <a:rPr lang="nl-NL" b="1" dirty="0"/>
              <a:t>gevormd </a:t>
            </a:r>
            <a:r>
              <a:rPr lang="nl-NL" dirty="0"/>
              <a:t>om een </a:t>
            </a:r>
            <a:r>
              <a:rPr lang="nl-NL" b="1" dirty="0"/>
              <a:t>community</a:t>
            </a:r>
            <a:r>
              <a:rPr lang="nl-NL" dirty="0"/>
              <a:t>, denk hierbij aan zorg, voedsel, verzekeringen en energie.</a:t>
            </a:r>
          </a:p>
          <a:p>
            <a:pPr marL="0" indent="0">
              <a:spcAft>
                <a:spcPts val="600"/>
              </a:spcAft>
              <a:buNone/>
            </a:pPr>
            <a:endParaRPr lang="nl-NL" dirty="0"/>
          </a:p>
          <a:p>
            <a:pPr marL="0" indent="0">
              <a:spcAft>
                <a:spcPts val="600"/>
              </a:spcAft>
              <a:buNone/>
            </a:pPr>
            <a:r>
              <a:rPr lang="nl-NL" dirty="0"/>
              <a:t>Dit is vaak lokaal en georganiseerd door burgers of lokale ondernemingen, zolang het maar een vorm van ‘winst’ oplevert voor de betrokken partijen.</a:t>
            </a:r>
          </a:p>
          <a:p>
            <a:pPr marL="0" indent="0">
              <a:spcAft>
                <a:spcPts val="600"/>
              </a:spcAft>
              <a:buNone/>
            </a:pPr>
            <a:endParaRPr lang="nl-NL" dirty="0"/>
          </a:p>
          <a:p>
            <a:pPr marL="342900" indent="-342900">
              <a:spcAft>
                <a:spcPts val="600"/>
              </a:spcAft>
              <a:buAutoNum type="arabicPeriod"/>
            </a:pPr>
            <a:r>
              <a:rPr lang="nl-NL" dirty="0"/>
              <a:t>Samen investeren</a:t>
            </a:r>
          </a:p>
          <a:p>
            <a:pPr marL="342900" indent="-342900">
              <a:spcAft>
                <a:spcPts val="600"/>
              </a:spcAft>
              <a:buAutoNum type="arabicPeriod"/>
            </a:pPr>
            <a:r>
              <a:rPr lang="nl-NL" dirty="0"/>
              <a:t>Delen van de opbrengst</a:t>
            </a:r>
          </a:p>
          <a:p>
            <a:pPr marL="342900" indent="-342900">
              <a:spcAft>
                <a:spcPts val="600"/>
              </a:spcAft>
              <a:buAutoNum type="arabicPeriod"/>
            </a:pPr>
            <a:r>
              <a:rPr lang="nl-NL" dirty="0"/>
              <a:t>Meervoudige waardencreatie </a:t>
            </a:r>
          </a:p>
        </p:txBody>
      </p:sp>
      <p:pic>
        <p:nvPicPr>
          <p:cNvPr id="7170" name="Picture 2" descr="Community-Based Protection - Child Protection at the IRC">
            <a:extLst>
              <a:ext uri="{FF2B5EF4-FFF2-40B4-BE49-F238E27FC236}">
                <a16:creationId xmlns:a16="http://schemas.microsoft.com/office/drawing/2014/main" id="{CB61A7BE-97D8-4204-90A7-8C7477033602}"/>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21993" t="-9905" r="-18380" b="-20499"/>
          <a:stretch/>
        </p:blipFill>
        <p:spPr bwMode="auto">
          <a:xfrm>
            <a:off x="6175377" y="10"/>
            <a:ext cx="6016622" cy="6857990"/>
          </a:xfrm>
          <a:prstGeom prst="rect">
            <a:avLst/>
          </a:prstGeom>
          <a:solidFill>
            <a:srgbClr val="FFFFFF"/>
          </a:solidFill>
        </p:spPr>
      </p:pic>
      <p:sp>
        <p:nvSpPr>
          <p:cNvPr id="72" name="Text Placeholder 4">
            <a:extLst>
              <a:ext uri="{FF2B5EF4-FFF2-40B4-BE49-F238E27FC236}">
                <a16:creationId xmlns:a16="http://schemas.microsoft.com/office/drawing/2014/main" id="{5B002099-D160-4792-9E80-899AB16D2F19}"/>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195129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FC36FCE5-243E-4A54-B0DF-CCC5CCE4967B}"/>
              </a:ext>
            </a:extLst>
          </p:cNvPr>
          <p:cNvPicPr>
            <a:picLocks noGrp="1" noChangeAspect="1"/>
          </p:cNvPicPr>
          <p:nvPr>
            <p:ph type="pic" sz="quarter" idx="14"/>
          </p:nvPr>
        </p:nvPicPr>
        <p:blipFill rotWithShape="1">
          <a:blip r:embed="rId3"/>
          <a:srcRect l="26144" t="36387" r="50049" b="31266"/>
          <a:stretch/>
        </p:blipFill>
        <p:spPr>
          <a:xfrm>
            <a:off x="354957" y="275092"/>
            <a:ext cx="11482086" cy="5723487"/>
          </a:xfrm>
        </p:spPr>
      </p:pic>
    </p:spTree>
    <p:extLst>
      <p:ext uri="{BB962C8B-B14F-4D97-AF65-F5344CB8AC3E}">
        <p14:creationId xmlns:p14="http://schemas.microsoft.com/office/powerpoint/2010/main" val="1335087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C25CC034-1C0D-4E08-AE0C-CFB47959A7DC}"/>
              </a:ext>
            </a:extLst>
          </p:cNvPr>
          <p:cNvPicPr>
            <a:picLocks noGrp="1" noChangeAspect="1"/>
          </p:cNvPicPr>
          <p:nvPr>
            <p:ph type="pic" sz="quarter" idx="14"/>
          </p:nvPr>
        </p:nvPicPr>
        <p:blipFill rotWithShape="1">
          <a:blip r:embed="rId3"/>
          <a:srcRect l="14934" t="22098" r="62789" b="25114"/>
          <a:stretch/>
        </p:blipFill>
        <p:spPr>
          <a:xfrm>
            <a:off x="2635169" y="173621"/>
            <a:ext cx="6921661" cy="6016867"/>
          </a:xfrm>
        </p:spPr>
      </p:pic>
    </p:spTree>
    <p:extLst>
      <p:ext uri="{BB962C8B-B14F-4D97-AF65-F5344CB8AC3E}">
        <p14:creationId xmlns:p14="http://schemas.microsoft.com/office/powerpoint/2010/main" val="194197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BC410B-4BA8-48DA-AC46-4838388B87EE}"/>
              </a:ext>
            </a:extLst>
          </p:cNvPr>
          <p:cNvSpPr>
            <a:spLocks noGrp="1"/>
          </p:cNvSpPr>
          <p:nvPr>
            <p:ph type="title"/>
          </p:nvPr>
        </p:nvSpPr>
        <p:spPr/>
        <p:txBody>
          <a:bodyPr/>
          <a:lstStyle/>
          <a:p>
            <a:r>
              <a:rPr lang="nl-NL" dirty="0"/>
              <a:t>Periode overzicht</a:t>
            </a:r>
          </a:p>
        </p:txBody>
      </p:sp>
      <p:graphicFrame>
        <p:nvGraphicFramePr>
          <p:cNvPr id="9" name="Tabel 9">
            <a:extLst>
              <a:ext uri="{FF2B5EF4-FFF2-40B4-BE49-F238E27FC236}">
                <a16:creationId xmlns:a16="http://schemas.microsoft.com/office/drawing/2014/main" id="{58263304-E62C-4776-8421-AAF3A9E924AD}"/>
              </a:ext>
            </a:extLst>
          </p:cNvPr>
          <p:cNvGraphicFramePr>
            <a:graphicFrameLocks noGrp="1"/>
          </p:cNvGraphicFramePr>
          <p:nvPr>
            <p:ph idx="1"/>
          </p:nvPr>
        </p:nvGraphicFramePr>
        <p:xfrm>
          <a:off x="212723" y="1389380"/>
          <a:ext cx="6742713" cy="4572000"/>
        </p:xfrm>
        <a:graphic>
          <a:graphicData uri="http://schemas.openxmlformats.org/drawingml/2006/table">
            <a:tbl>
              <a:tblPr firstRow="1" bandRow="1">
                <a:tableStyleId>{073A0DAA-6AF3-43AB-8588-CEC1D06C72B9}</a:tableStyleId>
              </a:tblPr>
              <a:tblGrid>
                <a:gridCol w="1043322">
                  <a:extLst>
                    <a:ext uri="{9D8B030D-6E8A-4147-A177-3AD203B41FA5}">
                      <a16:colId xmlns:a16="http://schemas.microsoft.com/office/drawing/2014/main" val="1616475657"/>
                    </a:ext>
                  </a:extLst>
                </a:gridCol>
                <a:gridCol w="3685367">
                  <a:extLst>
                    <a:ext uri="{9D8B030D-6E8A-4147-A177-3AD203B41FA5}">
                      <a16:colId xmlns:a16="http://schemas.microsoft.com/office/drawing/2014/main" val="3999504125"/>
                    </a:ext>
                  </a:extLst>
                </a:gridCol>
                <a:gridCol w="2014024">
                  <a:extLst>
                    <a:ext uri="{9D8B030D-6E8A-4147-A177-3AD203B41FA5}">
                      <a16:colId xmlns:a16="http://schemas.microsoft.com/office/drawing/2014/main" val="924182445"/>
                    </a:ext>
                  </a:extLst>
                </a:gridCol>
              </a:tblGrid>
              <a:tr h="355971">
                <a:tc>
                  <a:txBody>
                    <a:bodyPr/>
                    <a:lstStyle/>
                    <a:p>
                      <a:r>
                        <a:rPr lang="nl-NL" dirty="0"/>
                        <a:t>Week</a:t>
                      </a:r>
                    </a:p>
                  </a:txBody>
                  <a:tcPr/>
                </a:tc>
                <a:tc>
                  <a:txBody>
                    <a:bodyPr/>
                    <a:lstStyle/>
                    <a:p>
                      <a:r>
                        <a:rPr lang="nl-NL" dirty="0"/>
                        <a:t>Onderwerp</a:t>
                      </a:r>
                    </a:p>
                  </a:txBody>
                  <a:tcPr/>
                </a:tc>
                <a:tc>
                  <a:txBody>
                    <a:bodyPr/>
                    <a:lstStyle/>
                    <a:p>
                      <a:r>
                        <a:rPr lang="nl-NL" dirty="0"/>
                        <a:t>Datum</a:t>
                      </a:r>
                    </a:p>
                  </a:txBody>
                  <a:tcPr/>
                </a:tc>
                <a:extLst>
                  <a:ext uri="{0D108BD9-81ED-4DB2-BD59-A6C34878D82A}">
                    <a16:rowId xmlns:a16="http://schemas.microsoft.com/office/drawing/2014/main" val="3320247383"/>
                  </a:ext>
                </a:extLst>
              </a:tr>
              <a:tr h="355971">
                <a:tc>
                  <a:txBody>
                    <a:bodyPr/>
                    <a:lstStyle/>
                    <a:p>
                      <a:r>
                        <a:rPr lang="nl-NL" dirty="0"/>
                        <a:t>1</a:t>
                      </a:r>
                    </a:p>
                  </a:txBody>
                  <a:tcPr/>
                </a:tc>
                <a:tc>
                  <a:txBody>
                    <a:bodyPr/>
                    <a:lstStyle/>
                    <a:p>
                      <a:r>
                        <a:rPr lang="nl-NL" dirty="0"/>
                        <a:t>Introductie specialisatie</a:t>
                      </a:r>
                    </a:p>
                    <a:p>
                      <a:r>
                        <a:rPr lang="nl-NL" dirty="0"/>
                        <a:t>R-strategie</a:t>
                      </a:r>
                    </a:p>
                  </a:txBody>
                  <a:tcPr/>
                </a:tc>
                <a:tc>
                  <a:txBody>
                    <a:bodyPr/>
                    <a:lstStyle/>
                    <a:p>
                      <a:r>
                        <a:rPr lang="nl-NL" dirty="0"/>
                        <a:t>15-11</a:t>
                      </a:r>
                    </a:p>
                  </a:txBody>
                  <a:tcPr/>
                </a:tc>
                <a:extLst>
                  <a:ext uri="{0D108BD9-81ED-4DB2-BD59-A6C34878D82A}">
                    <a16:rowId xmlns:a16="http://schemas.microsoft.com/office/drawing/2014/main" val="3390899482"/>
                  </a:ext>
                </a:extLst>
              </a:tr>
              <a:tr h="509800">
                <a:tc>
                  <a:txBody>
                    <a:bodyPr/>
                    <a:lstStyle/>
                    <a:p>
                      <a:r>
                        <a:rPr lang="nl-NL" b="0" dirty="0"/>
                        <a:t>2</a:t>
                      </a:r>
                    </a:p>
                  </a:txBody>
                  <a:tcPr/>
                </a:tc>
                <a:tc>
                  <a:txBody>
                    <a:bodyPr/>
                    <a:lstStyle/>
                    <a:p>
                      <a:r>
                        <a:rPr lang="nl-NL" b="0" dirty="0"/>
                        <a:t>Uitganspunten circulaire economie</a:t>
                      </a:r>
                    </a:p>
                  </a:txBody>
                  <a:tcPr/>
                </a:tc>
                <a:tc>
                  <a:txBody>
                    <a:bodyPr/>
                    <a:lstStyle/>
                    <a:p>
                      <a:r>
                        <a:rPr lang="nl-NL" dirty="0"/>
                        <a:t>22-11</a:t>
                      </a:r>
                    </a:p>
                  </a:txBody>
                  <a:tcPr/>
                </a:tc>
                <a:extLst>
                  <a:ext uri="{0D108BD9-81ED-4DB2-BD59-A6C34878D82A}">
                    <a16:rowId xmlns:a16="http://schemas.microsoft.com/office/drawing/2014/main" val="3072080638"/>
                  </a:ext>
                </a:extLst>
              </a:tr>
              <a:tr h="355971">
                <a:tc>
                  <a:txBody>
                    <a:bodyPr/>
                    <a:lstStyle/>
                    <a:p>
                      <a:r>
                        <a:rPr lang="nl-NL" dirty="0"/>
                        <a:t>3</a:t>
                      </a:r>
                    </a:p>
                  </a:txBody>
                  <a:tcPr/>
                </a:tc>
                <a:tc>
                  <a:txBody>
                    <a:bodyPr/>
                    <a:lstStyle/>
                    <a:p>
                      <a:r>
                        <a:rPr lang="nl-NL" dirty="0"/>
                        <a:t>Hernieuwbare energie</a:t>
                      </a:r>
                    </a:p>
                  </a:txBody>
                  <a:tcPr/>
                </a:tc>
                <a:tc>
                  <a:txBody>
                    <a:bodyPr/>
                    <a:lstStyle/>
                    <a:p>
                      <a:r>
                        <a:rPr lang="nl-NL" dirty="0"/>
                        <a:t>29-11</a:t>
                      </a:r>
                    </a:p>
                  </a:txBody>
                  <a:tcPr/>
                </a:tc>
                <a:extLst>
                  <a:ext uri="{0D108BD9-81ED-4DB2-BD59-A6C34878D82A}">
                    <a16:rowId xmlns:a16="http://schemas.microsoft.com/office/drawing/2014/main" val="2063592790"/>
                  </a:ext>
                </a:extLst>
              </a:tr>
              <a:tr h="355971">
                <a:tc>
                  <a:txBody>
                    <a:bodyPr/>
                    <a:lstStyle/>
                    <a:p>
                      <a:r>
                        <a:rPr lang="nl-NL" dirty="0"/>
                        <a:t>4</a:t>
                      </a:r>
                    </a:p>
                  </a:txBody>
                  <a:tcPr/>
                </a:tc>
                <a:tc>
                  <a:txBody>
                    <a:bodyPr/>
                    <a:lstStyle/>
                    <a:p>
                      <a:r>
                        <a:rPr lang="nl-NL" dirty="0"/>
                        <a:t>Systeemdenken</a:t>
                      </a:r>
                    </a:p>
                  </a:txBody>
                  <a:tcPr/>
                </a:tc>
                <a:tc>
                  <a:txBody>
                    <a:bodyPr/>
                    <a:lstStyle/>
                    <a:p>
                      <a:r>
                        <a:rPr lang="nl-NL" dirty="0"/>
                        <a:t>6-12</a:t>
                      </a:r>
                    </a:p>
                  </a:txBody>
                  <a:tcPr/>
                </a:tc>
                <a:extLst>
                  <a:ext uri="{0D108BD9-81ED-4DB2-BD59-A6C34878D82A}">
                    <a16:rowId xmlns:a16="http://schemas.microsoft.com/office/drawing/2014/main" val="3447836521"/>
                  </a:ext>
                </a:extLst>
              </a:tr>
              <a:tr h="355971">
                <a:tc>
                  <a:txBody>
                    <a:bodyPr/>
                    <a:lstStyle/>
                    <a:p>
                      <a:r>
                        <a:rPr lang="nl-NL" dirty="0"/>
                        <a:t>5</a:t>
                      </a:r>
                    </a:p>
                  </a:txBody>
                  <a:tcPr/>
                </a:tc>
                <a:tc>
                  <a:txBody>
                    <a:bodyPr/>
                    <a:lstStyle/>
                    <a:p>
                      <a:r>
                        <a:rPr lang="nl-NL" i="0" dirty="0"/>
                        <a:t>Businessmodellen</a:t>
                      </a:r>
                    </a:p>
                  </a:txBody>
                  <a:tcPr/>
                </a:tc>
                <a:tc>
                  <a:txBody>
                    <a:bodyPr/>
                    <a:lstStyle/>
                    <a:p>
                      <a:r>
                        <a:rPr lang="nl-NL" dirty="0"/>
                        <a:t>13-12</a:t>
                      </a:r>
                    </a:p>
                  </a:txBody>
                  <a:tcPr/>
                </a:tc>
                <a:extLst>
                  <a:ext uri="{0D108BD9-81ED-4DB2-BD59-A6C34878D82A}">
                    <a16:rowId xmlns:a16="http://schemas.microsoft.com/office/drawing/2014/main" val="2280175249"/>
                  </a:ext>
                </a:extLst>
              </a:tr>
              <a:tr h="355971">
                <a:tc>
                  <a:txBody>
                    <a:bodyPr/>
                    <a:lstStyle/>
                    <a:p>
                      <a:r>
                        <a:rPr lang="nl-NL" dirty="0">
                          <a:solidFill>
                            <a:srgbClr val="FF0000"/>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solidFill>
                            <a:srgbClr val="FF0000"/>
                          </a:solidFill>
                        </a:rPr>
                        <a:t>Kerst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FF0000"/>
                          </a:solidFill>
                        </a:rPr>
                        <a:t>20-12</a:t>
                      </a:r>
                    </a:p>
                  </a:txBody>
                  <a:tcPr/>
                </a:tc>
                <a:extLst>
                  <a:ext uri="{0D108BD9-81ED-4DB2-BD59-A6C34878D82A}">
                    <a16:rowId xmlns:a16="http://schemas.microsoft.com/office/drawing/2014/main" val="3297281177"/>
                  </a:ext>
                </a:extLst>
              </a:tr>
              <a:tr h="355971">
                <a:tc>
                  <a:txBody>
                    <a:bodyPr/>
                    <a:lstStyle/>
                    <a:p>
                      <a:r>
                        <a:rPr lang="nl-NL"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Waardeketen en waardes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20-12</a:t>
                      </a:r>
                    </a:p>
                  </a:txBody>
                  <a:tcPr/>
                </a:tc>
                <a:extLst>
                  <a:ext uri="{0D108BD9-81ED-4DB2-BD59-A6C34878D82A}">
                    <a16:rowId xmlns:a16="http://schemas.microsoft.com/office/drawing/2014/main" val="3263428967"/>
                  </a:ext>
                </a:extLst>
              </a:tr>
              <a:tr h="355971">
                <a:tc>
                  <a:txBody>
                    <a:bodyPr/>
                    <a:lstStyle/>
                    <a:p>
                      <a:r>
                        <a:rPr lang="nl-NL" dirty="0"/>
                        <a:t>8</a:t>
                      </a:r>
                    </a:p>
                  </a:txBody>
                  <a:tcPr/>
                </a:tc>
                <a:tc>
                  <a:txBody>
                    <a:bodyPr/>
                    <a:lstStyle/>
                    <a:p>
                      <a:r>
                        <a:rPr lang="nl-NL" dirty="0"/>
                        <a:t>Potentie en wet- en regelgeving</a:t>
                      </a:r>
                    </a:p>
                  </a:txBody>
                  <a:tcPr/>
                </a:tc>
                <a:tc>
                  <a:txBody>
                    <a:bodyPr/>
                    <a:lstStyle/>
                    <a:p>
                      <a:r>
                        <a:rPr lang="nl-NL" dirty="0"/>
                        <a:t>17-01</a:t>
                      </a:r>
                    </a:p>
                  </a:txBody>
                  <a:tcPr/>
                </a:tc>
                <a:extLst>
                  <a:ext uri="{0D108BD9-81ED-4DB2-BD59-A6C34878D82A}">
                    <a16:rowId xmlns:a16="http://schemas.microsoft.com/office/drawing/2014/main" val="3065796129"/>
                  </a:ext>
                </a:extLst>
              </a:tr>
              <a:tr h="355971">
                <a:tc>
                  <a:txBody>
                    <a:bodyPr/>
                    <a:lstStyle/>
                    <a:p>
                      <a:r>
                        <a:rPr lang="nl-NL" dirty="0"/>
                        <a:t>9</a:t>
                      </a:r>
                    </a:p>
                  </a:txBody>
                  <a:tcPr/>
                </a:tc>
                <a:tc>
                  <a:txBody>
                    <a:bodyPr/>
                    <a:lstStyle/>
                    <a:p>
                      <a:r>
                        <a:rPr lang="nl-NL" dirty="0"/>
                        <a:t>Herhaling</a:t>
                      </a:r>
                    </a:p>
                  </a:txBody>
                  <a:tcPr/>
                </a:tc>
                <a:tc>
                  <a:txBody>
                    <a:bodyPr/>
                    <a:lstStyle/>
                    <a:p>
                      <a:r>
                        <a:rPr lang="nl-NL" dirty="0"/>
                        <a:t>24-01</a:t>
                      </a:r>
                    </a:p>
                  </a:txBody>
                  <a:tcPr/>
                </a:tc>
                <a:extLst>
                  <a:ext uri="{0D108BD9-81ED-4DB2-BD59-A6C34878D82A}">
                    <a16:rowId xmlns:a16="http://schemas.microsoft.com/office/drawing/2014/main" val="342935320"/>
                  </a:ext>
                </a:extLst>
              </a:tr>
              <a:tr h="355971">
                <a:tc>
                  <a:txBody>
                    <a:bodyPr/>
                    <a:lstStyle/>
                    <a:p>
                      <a:r>
                        <a:rPr lang="nl-NL" dirty="0"/>
                        <a:t>10</a:t>
                      </a:r>
                    </a:p>
                  </a:txBody>
                  <a:tcPr/>
                </a:tc>
                <a:tc>
                  <a:txBody>
                    <a:bodyPr/>
                    <a:lstStyle/>
                    <a:p>
                      <a:r>
                        <a:rPr lang="nl-NL" dirty="0"/>
                        <a:t>Kennistoets</a:t>
                      </a:r>
                    </a:p>
                  </a:txBody>
                  <a:tcPr/>
                </a:tc>
                <a:tc>
                  <a:txBody>
                    <a:bodyPr/>
                    <a:lstStyle/>
                    <a:p>
                      <a:endParaRPr lang="nl-NL" dirty="0"/>
                    </a:p>
                  </a:txBody>
                  <a:tcPr/>
                </a:tc>
                <a:extLst>
                  <a:ext uri="{0D108BD9-81ED-4DB2-BD59-A6C34878D82A}">
                    <a16:rowId xmlns:a16="http://schemas.microsoft.com/office/drawing/2014/main" val="1833824953"/>
                  </a:ext>
                </a:extLst>
              </a:tr>
            </a:tbl>
          </a:graphicData>
        </a:graphic>
      </p:graphicFrame>
      <p:sp>
        <p:nvSpPr>
          <p:cNvPr id="7" name="Tijdelijke aanduiding voor tekst 6">
            <a:extLst>
              <a:ext uri="{FF2B5EF4-FFF2-40B4-BE49-F238E27FC236}">
                <a16:creationId xmlns:a16="http://schemas.microsoft.com/office/drawing/2014/main" id="{2D4EE476-38EB-4B6F-9749-B4F7BB54D3E0}"/>
              </a:ext>
            </a:extLst>
          </p:cNvPr>
          <p:cNvSpPr>
            <a:spLocks noGrp="1"/>
          </p:cNvSpPr>
          <p:nvPr>
            <p:ph type="body" sz="quarter" idx="14"/>
          </p:nvPr>
        </p:nvSpPr>
        <p:spPr/>
        <p:txBody>
          <a:bodyPr/>
          <a:lstStyle/>
          <a:p>
            <a:endParaRPr lang="nl-NL"/>
          </a:p>
        </p:txBody>
      </p:sp>
      <p:cxnSp>
        <p:nvCxnSpPr>
          <p:cNvPr id="11" name="Rechte verbindingslijn 10">
            <a:extLst>
              <a:ext uri="{FF2B5EF4-FFF2-40B4-BE49-F238E27FC236}">
                <a16:creationId xmlns:a16="http://schemas.microsoft.com/office/drawing/2014/main" id="{4D08CBF0-A19A-435B-828B-7B7D6862A2ED}"/>
              </a:ext>
            </a:extLst>
          </p:cNvPr>
          <p:cNvCxnSpPr>
            <a:cxnSpLocks/>
          </p:cNvCxnSpPr>
          <p:nvPr/>
        </p:nvCxnSpPr>
        <p:spPr>
          <a:xfrm>
            <a:off x="150579" y="4493159"/>
            <a:ext cx="6742713" cy="0"/>
          </a:xfrm>
          <a:prstGeom prst="line">
            <a:avLst/>
          </a:prstGeom>
        </p:spPr>
        <p:style>
          <a:lnRef idx="3">
            <a:schemeClr val="accent1"/>
          </a:lnRef>
          <a:fillRef idx="0">
            <a:schemeClr val="accent1"/>
          </a:fillRef>
          <a:effectRef idx="2">
            <a:schemeClr val="accent1"/>
          </a:effectRef>
          <a:fontRef idx="minor">
            <a:schemeClr val="tx1"/>
          </a:fontRef>
        </p:style>
      </p:cxnSp>
      <p:pic>
        <p:nvPicPr>
          <p:cNvPr id="7170" name="Picture 2" descr="Circulaire economie - Hogeschool Rotterdam">
            <a:extLst>
              <a:ext uri="{FF2B5EF4-FFF2-40B4-BE49-F238E27FC236}">
                <a16:creationId xmlns:a16="http://schemas.microsoft.com/office/drawing/2014/main" id="{B8C5AC83-1AEA-41FA-9BE0-F15BE5F12073}"/>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940" t="-53855" r="27768" b="-48280"/>
          <a:stretch/>
        </p:blipFill>
        <p:spPr bwMode="auto">
          <a:xfrm>
            <a:off x="7620941" y="974955"/>
            <a:ext cx="4019701" cy="458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670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94AE4-6391-4246-9714-27609680FB70}"/>
              </a:ext>
            </a:extLst>
          </p:cNvPr>
          <p:cNvSpPr>
            <a:spLocks noGrp="1"/>
          </p:cNvSpPr>
          <p:nvPr>
            <p:ph type="title"/>
          </p:nvPr>
        </p:nvSpPr>
        <p:spPr>
          <a:xfrm>
            <a:off x="839788" y="457200"/>
            <a:ext cx="3932237" cy="1005840"/>
          </a:xfrm>
        </p:spPr>
        <p:txBody>
          <a:bodyPr anchor="b">
            <a:normAutofit/>
          </a:bodyPr>
          <a:lstStyle/>
          <a:p>
            <a:r>
              <a:rPr lang="nl-NL" dirty="0"/>
              <a:t>Circulair businessmodel</a:t>
            </a:r>
          </a:p>
        </p:txBody>
      </p:sp>
      <p:pic>
        <p:nvPicPr>
          <p:cNvPr id="4098" name="Picture 2" descr="Circulaire Business Model Canvas biedt nieuwe kansen voor partners  Madaster&amp;#39; | Smart WorkPlace">
            <a:extLst>
              <a:ext uri="{FF2B5EF4-FFF2-40B4-BE49-F238E27FC236}">
                <a16:creationId xmlns:a16="http://schemas.microsoft.com/office/drawing/2014/main" id="{BC848A7A-F69A-4857-A348-F8D5FD340E5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5969" b="3"/>
          <a:stretch/>
        </p:blipFill>
        <p:spPr bwMode="auto">
          <a:xfrm>
            <a:off x="5787614" y="933566"/>
            <a:ext cx="5804442" cy="458324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1DEE02E8-7147-4682-A30D-79ED3B63A20E}"/>
              </a:ext>
            </a:extLst>
          </p:cNvPr>
          <p:cNvSpPr>
            <a:spLocks noGrp="1"/>
          </p:cNvSpPr>
          <p:nvPr>
            <p:ph type="body" sz="half" idx="2"/>
          </p:nvPr>
        </p:nvSpPr>
        <p:spPr>
          <a:xfrm>
            <a:off x="839788" y="1463040"/>
            <a:ext cx="3932237" cy="4405948"/>
          </a:xfrm>
        </p:spPr>
        <p:txBody>
          <a:bodyPr>
            <a:normAutofit/>
          </a:bodyPr>
          <a:lstStyle/>
          <a:p>
            <a:pPr marL="0" indent="0">
              <a:spcAft>
                <a:spcPts val="600"/>
              </a:spcAft>
              <a:buNone/>
            </a:pPr>
            <a:r>
              <a:rPr lang="nl-NL" dirty="0"/>
              <a:t>Het doel van dit businessmodel is </a:t>
            </a:r>
            <a:r>
              <a:rPr lang="nl-NL" b="1" dirty="0"/>
              <a:t>producte</a:t>
            </a:r>
            <a:r>
              <a:rPr lang="nl-NL" dirty="0"/>
              <a:t>n en </a:t>
            </a:r>
            <a:r>
              <a:rPr lang="nl-NL" b="1" dirty="0"/>
              <a:t>grondstoffen</a:t>
            </a:r>
            <a:r>
              <a:rPr lang="nl-NL" dirty="0"/>
              <a:t> zo te ontwikkelen dat ze </a:t>
            </a:r>
            <a:r>
              <a:rPr lang="nl-NL" b="1" dirty="0"/>
              <a:t>onbeperkt </a:t>
            </a:r>
            <a:r>
              <a:rPr lang="nl-NL" dirty="0"/>
              <a:t>in </a:t>
            </a:r>
            <a:r>
              <a:rPr lang="nl-NL" b="1" dirty="0"/>
              <a:t>roulatie </a:t>
            </a:r>
            <a:r>
              <a:rPr lang="nl-NL" dirty="0"/>
              <a:t>gehouden kunnen worden. Het streven naar waardenbehoud.</a:t>
            </a:r>
          </a:p>
        </p:txBody>
      </p:sp>
    </p:spTree>
    <p:extLst>
      <p:ext uri="{BB962C8B-B14F-4D97-AF65-F5344CB8AC3E}">
        <p14:creationId xmlns:p14="http://schemas.microsoft.com/office/powerpoint/2010/main" val="1044275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981C5-DE8C-4794-B8E6-1EE437B8EDED}"/>
              </a:ext>
            </a:extLst>
          </p:cNvPr>
          <p:cNvSpPr>
            <a:spLocks noGrp="1"/>
          </p:cNvSpPr>
          <p:nvPr>
            <p:ph type="ctrTitle"/>
          </p:nvPr>
        </p:nvSpPr>
        <p:spPr/>
        <p:txBody>
          <a:bodyPr/>
          <a:lstStyle/>
          <a:p>
            <a:r>
              <a:rPr lang="nl-NL" dirty="0"/>
              <a:t>Waardenketen</a:t>
            </a:r>
          </a:p>
        </p:txBody>
      </p:sp>
    </p:spTree>
    <p:extLst>
      <p:ext uri="{BB962C8B-B14F-4D97-AF65-F5344CB8AC3E}">
        <p14:creationId xmlns:p14="http://schemas.microsoft.com/office/powerpoint/2010/main" val="618260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860D866-09F9-4B0C-A876-3E0CEE292E79}"/>
              </a:ext>
            </a:extLst>
          </p:cNvPr>
          <p:cNvSpPr>
            <a:spLocks noGrp="1"/>
          </p:cNvSpPr>
          <p:nvPr>
            <p:ph type="title"/>
          </p:nvPr>
        </p:nvSpPr>
        <p:spPr>
          <a:xfrm>
            <a:off x="371429" y="385559"/>
            <a:ext cx="10108030" cy="1160403"/>
          </a:xfrm>
        </p:spPr>
        <p:txBody>
          <a:bodyPr anchor="t">
            <a:normAutofit/>
          </a:bodyPr>
          <a:lstStyle/>
          <a:p>
            <a:r>
              <a:rPr lang="nl-NL" dirty="0"/>
              <a:t>Waardenketen</a:t>
            </a:r>
          </a:p>
        </p:txBody>
      </p:sp>
      <p:sp>
        <p:nvSpPr>
          <p:cNvPr id="4" name="Tijdelijke aanduiding voor inhoud 3">
            <a:extLst>
              <a:ext uri="{FF2B5EF4-FFF2-40B4-BE49-F238E27FC236}">
                <a16:creationId xmlns:a16="http://schemas.microsoft.com/office/drawing/2014/main" id="{15737043-368F-4DE2-B84D-D656979D2874}"/>
              </a:ext>
            </a:extLst>
          </p:cNvPr>
          <p:cNvSpPr>
            <a:spLocks noGrp="1"/>
          </p:cNvSpPr>
          <p:nvPr>
            <p:ph sz="half" idx="1"/>
          </p:nvPr>
        </p:nvSpPr>
        <p:spPr>
          <a:xfrm>
            <a:off x="371429" y="1457266"/>
            <a:ext cx="5181600" cy="4351338"/>
          </a:xfrm>
        </p:spPr>
        <p:txBody>
          <a:bodyPr>
            <a:normAutofit/>
          </a:bodyPr>
          <a:lstStyle/>
          <a:p>
            <a:pPr marL="0" indent="0">
              <a:spcAft>
                <a:spcPts val="600"/>
              </a:spcAft>
              <a:buNone/>
            </a:pPr>
            <a:r>
              <a:rPr lang="nl-NL" b="0" dirty="0"/>
              <a:t>Een </a:t>
            </a:r>
            <a:r>
              <a:rPr lang="nl-NL" dirty="0"/>
              <a:t>waardeketen</a:t>
            </a:r>
            <a:r>
              <a:rPr lang="nl-NL" b="0" dirty="0"/>
              <a:t> is een keten van activiteiten. Producten passeren de achtereenvolgende activiteiten van de keten en verwerven hierbij bij iedere activiteit enige waarde. De keten van activiteiten als geheel geeft het product hierbij meer toegevoegde waarde dan de som van de afzonderlijke delen.</a:t>
            </a:r>
          </a:p>
        </p:txBody>
      </p:sp>
      <p:pic>
        <p:nvPicPr>
          <p:cNvPr id="2050" name="Picture 2" descr="Waardeketen van een circulaire economie - Circular Company Makers">
            <a:extLst>
              <a:ext uri="{FF2B5EF4-FFF2-40B4-BE49-F238E27FC236}">
                <a16:creationId xmlns:a16="http://schemas.microsoft.com/office/drawing/2014/main" id="{B24E3C96-38F8-428A-A0F3-F163AEC0AFA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689923" y="965761"/>
            <a:ext cx="4926477" cy="492647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162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06D41-6F4E-42DD-BB5B-1BC0797403C4}"/>
              </a:ext>
            </a:extLst>
          </p:cNvPr>
          <p:cNvSpPr>
            <a:spLocks noGrp="1"/>
          </p:cNvSpPr>
          <p:nvPr>
            <p:ph type="title"/>
          </p:nvPr>
        </p:nvSpPr>
        <p:spPr>
          <a:xfrm>
            <a:off x="606959" y="447849"/>
            <a:ext cx="3932237" cy="635620"/>
          </a:xfrm>
        </p:spPr>
        <p:txBody>
          <a:bodyPr/>
          <a:lstStyle/>
          <a:p>
            <a:r>
              <a:rPr lang="nl-NL" dirty="0"/>
              <a:t>Waardebehoud</a:t>
            </a:r>
          </a:p>
        </p:txBody>
      </p:sp>
      <p:sp>
        <p:nvSpPr>
          <p:cNvPr id="4" name="Tijdelijke aanduiding voor tekst 3">
            <a:extLst>
              <a:ext uri="{FF2B5EF4-FFF2-40B4-BE49-F238E27FC236}">
                <a16:creationId xmlns:a16="http://schemas.microsoft.com/office/drawing/2014/main" id="{94D708DE-2543-44E2-90BB-2E66F89C0707}"/>
              </a:ext>
            </a:extLst>
          </p:cNvPr>
          <p:cNvSpPr>
            <a:spLocks noGrp="1"/>
          </p:cNvSpPr>
          <p:nvPr>
            <p:ph type="body" sz="half" idx="2"/>
          </p:nvPr>
        </p:nvSpPr>
        <p:spPr>
          <a:xfrm>
            <a:off x="606959" y="1248938"/>
            <a:ext cx="5275810" cy="5365108"/>
          </a:xfrm>
        </p:spPr>
        <p:txBody>
          <a:bodyPr/>
          <a:lstStyle/>
          <a:p>
            <a:pPr algn="l" fontAlgn="base">
              <a:buFont typeface="+mj-lt"/>
              <a:buAutoNum type="arabicPeriod"/>
            </a:pPr>
            <a:r>
              <a:rPr lang="nl-NL" sz="1800" b="1" i="0" dirty="0">
                <a:effectLst/>
              </a:rPr>
              <a:t>Inkoop</a:t>
            </a:r>
            <a:r>
              <a:rPr lang="nl-NL" sz="1800" b="0" i="0" dirty="0">
                <a:effectLst/>
              </a:rPr>
              <a:t> </a:t>
            </a:r>
            <a:br>
              <a:rPr lang="nl-NL" sz="1800" b="0" i="0" dirty="0">
                <a:effectLst/>
              </a:rPr>
            </a:br>
            <a:r>
              <a:rPr lang="nl-NL" sz="1800" b="0" i="0" dirty="0">
                <a:effectLst/>
              </a:rPr>
              <a:t>(voorkomen van het gebruik van producten);</a:t>
            </a:r>
          </a:p>
          <a:p>
            <a:pPr algn="l" fontAlgn="base">
              <a:buFont typeface="+mj-lt"/>
              <a:buAutoNum type="arabicPeriod"/>
            </a:pPr>
            <a:r>
              <a:rPr lang="nl-NL" sz="1800" b="1" i="0" dirty="0">
                <a:effectLst/>
              </a:rPr>
              <a:t>Procesoptimalisaties</a:t>
            </a:r>
            <a:r>
              <a:rPr lang="nl-NL" sz="1800" b="0" i="0" dirty="0">
                <a:effectLst/>
              </a:rPr>
              <a:t> </a:t>
            </a:r>
            <a:br>
              <a:rPr lang="nl-NL" sz="1800" b="0" i="0" dirty="0">
                <a:effectLst/>
              </a:rPr>
            </a:br>
            <a:r>
              <a:rPr lang="nl-NL" sz="1800" b="0" i="0" dirty="0">
                <a:effectLst/>
              </a:rPr>
              <a:t>(zuinig gebruik van producten);</a:t>
            </a:r>
          </a:p>
          <a:p>
            <a:pPr algn="l" fontAlgn="base">
              <a:buFont typeface="+mj-lt"/>
              <a:buAutoNum type="arabicPeriod"/>
            </a:pPr>
            <a:r>
              <a:rPr lang="nl-NL" sz="1800" b="1" i="0" dirty="0">
                <a:effectLst/>
              </a:rPr>
              <a:t>Reststromen </a:t>
            </a:r>
            <a:r>
              <a:rPr lang="nl-NL" sz="1800" b="1" i="0" dirty="0" err="1">
                <a:effectLst/>
              </a:rPr>
              <a:t>verwaarden</a:t>
            </a:r>
            <a:br>
              <a:rPr lang="nl-NL" sz="1800" b="1" i="0" dirty="0">
                <a:effectLst/>
              </a:rPr>
            </a:br>
            <a:r>
              <a:rPr lang="nl-NL" sz="1800" b="0" i="0" dirty="0">
                <a:effectLst/>
              </a:rPr>
              <a:t> (maximaliseren van de restwaarde van producten).</a:t>
            </a:r>
          </a:p>
          <a:p>
            <a:pPr algn="l" fontAlgn="base">
              <a:buFont typeface="+mj-lt"/>
              <a:buAutoNum type="arabicPeriod" startAt="4"/>
            </a:pPr>
            <a:r>
              <a:rPr lang="nl-NL" sz="1800" b="1" i="0" dirty="0">
                <a:effectLst/>
              </a:rPr>
              <a:t>Business modellen;</a:t>
            </a:r>
          </a:p>
          <a:p>
            <a:pPr algn="l" fontAlgn="base">
              <a:buFont typeface="+mj-lt"/>
              <a:buAutoNum type="arabicPeriod" startAt="4"/>
            </a:pPr>
            <a:r>
              <a:rPr lang="nl-NL" sz="1800" b="1" i="0" dirty="0">
                <a:effectLst/>
              </a:rPr>
              <a:t>Strategie;</a:t>
            </a:r>
          </a:p>
          <a:p>
            <a:pPr algn="l" fontAlgn="base">
              <a:buFont typeface="+mj-lt"/>
              <a:buAutoNum type="arabicPeriod" startAt="4"/>
            </a:pPr>
            <a:r>
              <a:rPr lang="nl-NL" sz="1800" b="1" i="0" dirty="0">
                <a:effectLst/>
              </a:rPr>
              <a:t>Imago;</a:t>
            </a:r>
          </a:p>
          <a:p>
            <a:pPr algn="l" fontAlgn="base">
              <a:buFont typeface="+mj-lt"/>
              <a:buAutoNum type="arabicPeriod" startAt="4"/>
            </a:pPr>
            <a:r>
              <a:rPr lang="nl-NL" sz="1800" b="1" i="0" dirty="0">
                <a:effectLst/>
              </a:rPr>
              <a:t>Ketens.</a:t>
            </a:r>
          </a:p>
          <a:p>
            <a:endParaRPr lang="nl-NL" dirty="0"/>
          </a:p>
        </p:txBody>
      </p:sp>
      <p:pic>
        <p:nvPicPr>
          <p:cNvPr id="5122" name="Picture 2" descr="7 keer meer resultaat met circulair - waarde vermeerderen">
            <a:extLst>
              <a:ext uri="{FF2B5EF4-FFF2-40B4-BE49-F238E27FC236}">
                <a16:creationId xmlns:a16="http://schemas.microsoft.com/office/drawing/2014/main" id="{8BCA261E-5E32-4592-8E2A-6B386F13E4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86853" y="3357229"/>
            <a:ext cx="5995546" cy="30258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 keer meer resultaat met circulair - Waardebehoud">
            <a:extLst>
              <a:ext uri="{FF2B5EF4-FFF2-40B4-BE49-F238E27FC236}">
                <a16:creationId xmlns:a16="http://schemas.microsoft.com/office/drawing/2014/main" id="{CE39E4DA-D4F3-4AAD-9D00-DD3DBA88E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853" y="243955"/>
            <a:ext cx="5998188" cy="249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250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F36C387-F54C-4A7F-805F-2CDDFABFE193}"/>
              </a:ext>
            </a:extLst>
          </p:cNvPr>
          <p:cNvSpPr>
            <a:spLocks noGrp="1"/>
          </p:cNvSpPr>
          <p:nvPr>
            <p:ph type="title"/>
          </p:nvPr>
        </p:nvSpPr>
        <p:spPr/>
        <p:txBody>
          <a:bodyPr/>
          <a:lstStyle/>
          <a:p>
            <a:r>
              <a:rPr lang="nl-NL" dirty="0"/>
              <a:t>Waardenketen </a:t>
            </a:r>
            <a:r>
              <a:rPr lang="nl-NL" dirty="0" err="1"/>
              <a:t>circulariseren</a:t>
            </a:r>
            <a:endParaRPr lang="nl-NL" dirty="0"/>
          </a:p>
        </p:txBody>
      </p:sp>
      <p:pic>
        <p:nvPicPr>
          <p:cNvPr id="3074" name="Picture 2" descr="Bouwstenen van circulaire businessmodellen - Management Impact">
            <a:extLst>
              <a:ext uri="{FF2B5EF4-FFF2-40B4-BE49-F238E27FC236}">
                <a16:creationId xmlns:a16="http://schemas.microsoft.com/office/drawing/2014/main" id="{6F1A4F86-4A2B-4604-A9B4-3E15FAF89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553" y="1643413"/>
            <a:ext cx="8842786" cy="458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538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981C5-DE8C-4794-B8E6-1EE437B8EDED}"/>
              </a:ext>
            </a:extLst>
          </p:cNvPr>
          <p:cNvSpPr>
            <a:spLocks noGrp="1"/>
          </p:cNvSpPr>
          <p:nvPr>
            <p:ph type="ctrTitle"/>
          </p:nvPr>
        </p:nvSpPr>
        <p:spPr/>
        <p:txBody>
          <a:bodyPr/>
          <a:lstStyle/>
          <a:p>
            <a:r>
              <a:rPr lang="nl-NL" dirty="0"/>
              <a:t>Project ‘Koffiebeker’</a:t>
            </a:r>
          </a:p>
        </p:txBody>
      </p:sp>
    </p:spTree>
    <p:extLst>
      <p:ext uri="{BB962C8B-B14F-4D97-AF65-F5344CB8AC3E}">
        <p14:creationId xmlns:p14="http://schemas.microsoft.com/office/powerpoint/2010/main" val="2907176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1D1FA-640D-4018-9004-166E56F530BD}"/>
              </a:ext>
            </a:extLst>
          </p:cNvPr>
          <p:cNvSpPr>
            <a:spLocks noGrp="1"/>
          </p:cNvSpPr>
          <p:nvPr>
            <p:ph type="title"/>
          </p:nvPr>
        </p:nvSpPr>
        <p:spPr/>
        <p:txBody>
          <a:bodyPr/>
          <a:lstStyle/>
          <a:p>
            <a:r>
              <a:rPr lang="nl-NL" dirty="0"/>
              <a:t>3. Project koffiebeker </a:t>
            </a:r>
          </a:p>
        </p:txBody>
      </p:sp>
      <p:sp>
        <p:nvSpPr>
          <p:cNvPr id="3" name="Tijdelijke aanduiding voor inhoud 2">
            <a:extLst>
              <a:ext uri="{FF2B5EF4-FFF2-40B4-BE49-F238E27FC236}">
                <a16:creationId xmlns:a16="http://schemas.microsoft.com/office/drawing/2014/main" id="{A9CE3F4E-479D-43C0-BCA7-6144C853F673}"/>
              </a:ext>
            </a:extLst>
          </p:cNvPr>
          <p:cNvSpPr>
            <a:spLocks noGrp="1"/>
          </p:cNvSpPr>
          <p:nvPr>
            <p:ph sz="half" idx="1"/>
          </p:nvPr>
        </p:nvSpPr>
        <p:spPr>
          <a:xfrm>
            <a:off x="838200" y="1825625"/>
            <a:ext cx="5181600" cy="501939"/>
          </a:xfrm>
        </p:spPr>
        <p:txBody>
          <a:bodyPr/>
          <a:lstStyle/>
          <a:p>
            <a:pPr marL="0" indent="0">
              <a:buNone/>
            </a:pPr>
            <a:r>
              <a:rPr lang="nl-NL" b="1" dirty="0"/>
              <a:t>Circulaire spoelbak</a:t>
            </a:r>
          </a:p>
          <a:p>
            <a:pPr marL="0" indent="0">
              <a:buNone/>
            </a:pPr>
            <a:endParaRPr lang="nl-NL" dirty="0"/>
          </a:p>
        </p:txBody>
      </p:sp>
      <p:sp>
        <p:nvSpPr>
          <p:cNvPr id="4" name="Tijdelijke aanduiding voor inhoud 3">
            <a:extLst>
              <a:ext uri="{FF2B5EF4-FFF2-40B4-BE49-F238E27FC236}">
                <a16:creationId xmlns:a16="http://schemas.microsoft.com/office/drawing/2014/main" id="{1E9FD014-0A26-4450-BAD7-12B088E10584}"/>
              </a:ext>
            </a:extLst>
          </p:cNvPr>
          <p:cNvSpPr>
            <a:spLocks noGrp="1"/>
          </p:cNvSpPr>
          <p:nvPr>
            <p:ph sz="half" idx="2"/>
          </p:nvPr>
        </p:nvSpPr>
        <p:spPr>
          <a:xfrm>
            <a:off x="6172200" y="1825625"/>
            <a:ext cx="5181600" cy="418811"/>
          </a:xfrm>
        </p:spPr>
        <p:txBody>
          <a:bodyPr/>
          <a:lstStyle/>
          <a:p>
            <a:pPr marL="0" indent="0">
              <a:buNone/>
            </a:pPr>
            <a:r>
              <a:rPr lang="nl-NL" b="1" dirty="0"/>
              <a:t>Workshop </a:t>
            </a:r>
            <a:r>
              <a:rPr lang="nl-NL" b="1" dirty="0" err="1"/>
              <a:t>costumize</a:t>
            </a:r>
            <a:r>
              <a:rPr lang="nl-NL" b="1" dirty="0"/>
              <a:t> studio-T mok</a:t>
            </a:r>
          </a:p>
          <a:p>
            <a:pPr marL="0" indent="0">
              <a:buNone/>
            </a:pPr>
            <a:endParaRPr lang="nl-NL" dirty="0"/>
          </a:p>
        </p:txBody>
      </p:sp>
      <p:pic>
        <p:nvPicPr>
          <p:cNvPr id="3074" name="Picture 2" descr="VIPP | De patiënt meer inzicht in zijn eigen zorg">
            <a:extLst>
              <a:ext uri="{FF2B5EF4-FFF2-40B4-BE49-F238E27FC236}">
                <a16:creationId xmlns:a16="http://schemas.microsoft.com/office/drawing/2014/main" id="{95E9106F-1887-4917-BCCB-AF0190FD9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616" y="2520662"/>
            <a:ext cx="71437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007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0E7B3-87FA-4493-92B2-9790018E6AB4}"/>
              </a:ext>
            </a:extLst>
          </p:cNvPr>
          <p:cNvSpPr>
            <a:spLocks noGrp="1"/>
          </p:cNvSpPr>
          <p:nvPr>
            <p:ph type="title"/>
          </p:nvPr>
        </p:nvSpPr>
        <p:spPr/>
        <p:txBody>
          <a:bodyPr/>
          <a:lstStyle/>
          <a:p>
            <a:r>
              <a:rPr lang="nl-NL" dirty="0"/>
              <a:t>Vandaag </a:t>
            </a:r>
          </a:p>
        </p:txBody>
      </p:sp>
      <p:sp>
        <p:nvSpPr>
          <p:cNvPr id="5" name="Tijdelijke aanduiding voor inhoud 4">
            <a:extLst>
              <a:ext uri="{FF2B5EF4-FFF2-40B4-BE49-F238E27FC236}">
                <a16:creationId xmlns:a16="http://schemas.microsoft.com/office/drawing/2014/main" id="{599893E1-B7DA-4988-AA10-5F62527FCEEE}"/>
              </a:ext>
            </a:extLst>
          </p:cNvPr>
          <p:cNvSpPr>
            <a:spLocks noGrp="1"/>
          </p:cNvSpPr>
          <p:nvPr>
            <p:ph idx="1"/>
          </p:nvPr>
        </p:nvSpPr>
        <p:spPr/>
        <p:txBody>
          <a:bodyPr/>
          <a:lstStyle/>
          <a:p>
            <a:r>
              <a:rPr lang="nl-NL" dirty="0"/>
              <a:t>Terug naar vorige week</a:t>
            </a:r>
          </a:p>
          <a:p>
            <a:r>
              <a:rPr lang="nl-NL" dirty="0"/>
              <a:t>Businessmodellen en waardenketen</a:t>
            </a:r>
          </a:p>
          <a:p>
            <a:r>
              <a:rPr lang="nl-NL" dirty="0"/>
              <a:t>Project koffiebeker</a:t>
            </a:r>
          </a:p>
          <a:p>
            <a:pPr marL="933750" lvl="1" indent="-285750">
              <a:buFontTx/>
              <a:buChar char="-"/>
            </a:pPr>
            <a:r>
              <a:rPr lang="nl-NL" dirty="0"/>
              <a:t>Circulaire spoelbak</a:t>
            </a:r>
          </a:p>
          <a:p>
            <a:pPr marL="933750" lvl="1" indent="-285750">
              <a:buFontTx/>
              <a:buChar char="-"/>
            </a:pPr>
            <a:r>
              <a:rPr lang="nl-NL" dirty="0"/>
              <a:t>Workshop </a:t>
            </a:r>
            <a:r>
              <a:rPr lang="nl-NL" dirty="0" err="1"/>
              <a:t>costumize</a:t>
            </a:r>
            <a:r>
              <a:rPr lang="nl-NL" dirty="0"/>
              <a:t> studio-T mok</a:t>
            </a:r>
          </a:p>
        </p:txBody>
      </p:sp>
      <p:sp>
        <p:nvSpPr>
          <p:cNvPr id="7" name="Tijdelijke aanduiding voor tekst 6">
            <a:extLst>
              <a:ext uri="{FF2B5EF4-FFF2-40B4-BE49-F238E27FC236}">
                <a16:creationId xmlns:a16="http://schemas.microsoft.com/office/drawing/2014/main" id="{926DECFE-A6AD-40B1-A6A7-7ADFC1A0D7D2}"/>
              </a:ext>
            </a:extLst>
          </p:cNvPr>
          <p:cNvSpPr>
            <a:spLocks noGrp="1"/>
          </p:cNvSpPr>
          <p:nvPr>
            <p:ph type="body" sz="quarter" idx="14"/>
          </p:nvPr>
        </p:nvSpPr>
        <p:spPr/>
        <p:txBody>
          <a:bodyPr/>
          <a:lstStyle/>
          <a:p>
            <a:endParaRPr lang="nl-NL"/>
          </a:p>
        </p:txBody>
      </p:sp>
      <p:pic>
        <p:nvPicPr>
          <p:cNvPr id="1026" name="Picture 2" descr="Circular Economy As A Way Of Increasing Efficiency In Organizations - The  Porto Protocol">
            <a:extLst>
              <a:ext uri="{FF2B5EF4-FFF2-40B4-BE49-F238E27FC236}">
                <a16:creationId xmlns:a16="http://schemas.microsoft.com/office/drawing/2014/main" id="{4460D4E8-7E56-4D38-BC6E-574883142E4E}"/>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1257" t="277" r="3508" b="80"/>
          <a:stretch/>
        </p:blipFill>
        <p:spPr bwMode="auto">
          <a:xfrm>
            <a:off x="6016624" y="1068354"/>
            <a:ext cx="6016624" cy="4721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760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88EAD3-64C7-4F75-940A-41633D786B72}"/>
              </a:ext>
            </a:extLst>
          </p:cNvPr>
          <p:cNvSpPr>
            <a:spLocks noGrp="1"/>
          </p:cNvSpPr>
          <p:nvPr>
            <p:ph type="title"/>
          </p:nvPr>
        </p:nvSpPr>
        <p:spPr/>
        <p:txBody>
          <a:bodyPr/>
          <a:lstStyle/>
          <a:p>
            <a:r>
              <a:rPr lang="nl-NL" dirty="0"/>
              <a:t>Vorige lessen</a:t>
            </a:r>
          </a:p>
        </p:txBody>
      </p:sp>
      <p:pic>
        <p:nvPicPr>
          <p:cNvPr id="6" name="Picture 2">
            <a:extLst>
              <a:ext uri="{FF2B5EF4-FFF2-40B4-BE49-F238E27FC236}">
                <a16:creationId xmlns:a16="http://schemas.microsoft.com/office/drawing/2014/main" id="{CBB5A134-EB8C-424E-B9E4-522A2299AB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8484" y="2763069"/>
            <a:ext cx="2663723" cy="1331862"/>
          </a:xfrm>
          <a:prstGeom prst="rect">
            <a:avLst/>
          </a:prstGeom>
          <a:solidFill>
            <a:srgbClr val="FFFFFF"/>
          </a:solidFill>
        </p:spPr>
      </p:pic>
      <p:pic>
        <p:nvPicPr>
          <p:cNvPr id="8" name="Picture 2" descr="Het belang van bomen">
            <a:extLst>
              <a:ext uri="{FF2B5EF4-FFF2-40B4-BE49-F238E27FC236}">
                <a16:creationId xmlns:a16="http://schemas.microsoft.com/office/drawing/2014/main" id="{0AAC9A1E-48C2-438D-8A75-A441B3AA273B}"/>
              </a:ext>
            </a:extLst>
          </p:cNvPr>
          <p:cNvPicPr>
            <a:picLocks noGrp="1"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45365" y="442770"/>
            <a:ext cx="1889959" cy="1667889"/>
          </a:xfrm>
          <a:prstGeom prst="rect">
            <a:avLst/>
          </a:prstGeom>
          <a:solidFill>
            <a:srgbClr val="FFFFFF"/>
          </a:solidFill>
        </p:spPr>
      </p:pic>
      <p:sp>
        <p:nvSpPr>
          <p:cNvPr id="9" name="Tekstvak 8">
            <a:extLst>
              <a:ext uri="{FF2B5EF4-FFF2-40B4-BE49-F238E27FC236}">
                <a16:creationId xmlns:a16="http://schemas.microsoft.com/office/drawing/2014/main" id="{AB0152DF-3B4F-4154-98D9-1A5BE4667228}"/>
              </a:ext>
            </a:extLst>
          </p:cNvPr>
          <p:cNvSpPr txBox="1"/>
          <p:nvPr/>
        </p:nvSpPr>
        <p:spPr>
          <a:xfrm>
            <a:off x="4559057" y="2252198"/>
            <a:ext cx="3062574" cy="369332"/>
          </a:xfrm>
          <a:prstGeom prst="rect">
            <a:avLst/>
          </a:prstGeom>
          <a:noFill/>
        </p:spPr>
        <p:txBody>
          <a:bodyPr wrap="square">
            <a:spAutoFit/>
          </a:bodyPr>
          <a:lstStyle/>
          <a:p>
            <a:r>
              <a:rPr lang="nl-NL" dirty="0"/>
              <a:t>Onderdeel naar het geheel</a:t>
            </a:r>
          </a:p>
        </p:txBody>
      </p:sp>
      <p:pic>
        <p:nvPicPr>
          <p:cNvPr id="10" name="Picture 6" descr="Ecosystem Relationships - SUMI giri 8th grade science">
            <a:extLst>
              <a:ext uri="{FF2B5EF4-FFF2-40B4-BE49-F238E27FC236}">
                <a16:creationId xmlns:a16="http://schemas.microsoft.com/office/drawing/2014/main" id="{9EB19B82-6667-446E-955F-63D57956DE6D}"/>
              </a:ext>
            </a:extLst>
          </p:cNvPr>
          <p:cNvPicPr>
            <a:picLocks noGrp="1" noChangeAspect="1" noChangeArrowheads="1"/>
          </p:cNvPicPr>
          <p:nvPr/>
        </p:nvPicPr>
        <p:blipFill rotWithShape="1">
          <a:blip r:embed="rId5">
            <a:extLst>
              <a:ext uri="{28A0092B-C50C-407E-A947-70E740481C1C}">
                <a14:useLocalDpi xmlns:a14="http://schemas.microsoft.com/office/drawing/2010/main" val="0"/>
              </a:ext>
            </a:extLst>
          </a:blip>
          <a:srcRect l="1757" r="1756" b="-1"/>
          <a:stretch/>
        </p:blipFill>
        <p:spPr bwMode="auto">
          <a:xfrm>
            <a:off x="8165380" y="549876"/>
            <a:ext cx="2727613" cy="1886988"/>
          </a:xfrm>
          <a:prstGeom prst="rect">
            <a:avLst/>
          </a:prstGeom>
          <a:solidFill>
            <a:srgbClr val="FFFFFF"/>
          </a:solidFill>
        </p:spPr>
      </p:pic>
      <p:sp>
        <p:nvSpPr>
          <p:cNvPr id="11" name="Tekstvak 10">
            <a:extLst>
              <a:ext uri="{FF2B5EF4-FFF2-40B4-BE49-F238E27FC236}">
                <a16:creationId xmlns:a16="http://schemas.microsoft.com/office/drawing/2014/main" id="{7ADB2B94-5AC3-4B58-8AED-C61B70D1B32E}"/>
              </a:ext>
            </a:extLst>
          </p:cNvPr>
          <p:cNvSpPr txBox="1"/>
          <p:nvPr/>
        </p:nvSpPr>
        <p:spPr>
          <a:xfrm>
            <a:off x="8165380" y="2505211"/>
            <a:ext cx="3062574" cy="369332"/>
          </a:xfrm>
          <a:prstGeom prst="rect">
            <a:avLst/>
          </a:prstGeom>
          <a:noFill/>
        </p:spPr>
        <p:txBody>
          <a:bodyPr wrap="square">
            <a:spAutoFit/>
          </a:bodyPr>
          <a:lstStyle/>
          <a:p>
            <a:r>
              <a:rPr lang="nl-NL" dirty="0"/>
              <a:t>Objecten naar relaties</a:t>
            </a:r>
          </a:p>
        </p:txBody>
      </p:sp>
      <p:pic>
        <p:nvPicPr>
          <p:cNvPr id="12" name="Picture 2">
            <a:extLst>
              <a:ext uri="{FF2B5EF4-FFF2-40B4-BE49-F238E27FC236}">
                <a16:creationId xmlns:a16="http://schemas.microsoft.com/office/drawing/2014/main" id="{DF95993C-B42C-423D-A8CA-84D05F56F0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5380" y="3266983"/>
            <a:ext cx="2905461" cy="1850994"/>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3FBAA419-792B-42C4-9CC4-43A71109C180}"/>
              </a:ext>
            </a:extLst>
          </p:cNvPr>
          <p:cNvSpPr txBox="1"/>
          <p:nvPr/>
        </p:nvSpPr>
        <p:spPr>
          <a:xfrm>
            <a:off x="8165380" y="5141085"/>
            <a:ext cx="3062574" cy="646331"/>
          </a:xfrm>
          <a:prstGeom prst="rect">
            <a:avLst/>
          </a:prstGeom>
          <a:noFill/>
        </p:spPr>
        <p:txBody>
          <a:bodyPr wrap="square">
            <a:spAutoFit/>
          </a:bodyPr>
          <a:lstStyle/>
          <a:p>
            <a:r>
              <a:rPr lang="nl-NL" dirty="0"/>
              <a:t>Objectieve kennis naar contextuele kennis</a:t>
            </a:r>
          </a:p>
        </p:txBody>
      </p:sp>
      <p:sp>
        <p:nvSpPr>
          <p:cNvPr id="14" name="Tekstvak 13">
            <a:extLst>
              <a:ext uri="{FF2B5EF4-FFF2-40B4-BE49-F238E27FC236}">
                <a16:creationId xmlns:a16="http://schemas.microsoft.com/office/drawing/2014/main" id="{3E444D8D-0E1B-42A4-8E45-4B82040EDBFA}"/>
              </a:ext>
            </a:extLst>
          </p:cNvPr>
          <p:cNvSpPr txBox="1"/>
          <p:nvPr/>
        </p:nvSpPr>
        <p:spPr>
          <a:xfrm>
            <a:off x="4559057" y="5373900"/>
            <a:ext cx="3062574" cy="369332"/>
          </a:xfrm>
          <a:prstGeom prst="rect">
            <a:avLst/>
          </a:prstGeom>
          <a:noFill/>
        </p:spPr>
        <p:txBody>
          <a:bodyPr wrap="square">
            <a:spAutoFit/>
          </a:bodyPr>
          <a:lstStyle/>
          <a:p>
            <a:r>
              <a:rPr lang="nl-NL" dirty="0"/>
              <a:t>Kwantiteit naar kwaliteit</a:t>
            </a:r>
          </a:p>
        </p:txBody>
      </p:sp>
      <p:sp>
        <p:nvSpPr>
          <p:cNvPr id="15" name="Tekstvak 14">
            <a:extLst>
              <a:ext uri="{FF2B5EF4-FFF2-40B4-BE49-F238E27FC236}">
                <a16:creationId xmlns:a16="http://schemas.microsoft.com/office/drawing/2014/main" id="{0ADF85BE-0FCF-48DE-81DE-E1DA458E933E}"/>
              </a:ext>
            </a:extLst>
          </p:cNvPr>
          <p:cNvSpPr txBox="1"/>
          <p:nvPr/>
        </p:nvSpPr>
        <p:spPr>
          <a:xfrm>
            <a:off x="1261531" y="5117977"/>
            <a:ext cx="3062574" cy="369332"/>
          </a:xfrm>
          <a:prstGeom prst="rect">
            <a:avLst/>
          </a:prstGeom>
          <a:noFill/>
        </p:spPr>
        <p:txBody>
          <a:bodyPr wrap="square">
            <a:spAutoFit/>
          </a:bodyPr>
          <a:lstStyle/>
          <a:p>
            <a:r>
              <a:rPr lang="nl-NL" dirty="0"/>
              <a:t>Structuur naar proces</a:t>
            </a:r>
          </a:p>
        </p:txBody>
      </p:sp>
      <p:sp>
        <p:nvSpPr>
          <p:cNvPr id="16" name="Tekstvak 15">
            <a:extLst>
              <a:ext uri="{FF2B5EF4-FFF2-40B4-BE49-F238E27FC236}">
                <a16:creationId xmlns:a16="http://schemas.microsoft.com/office/drawing/2014/main" id="{8CD1417C-7C89-4286-835D-5C05F5CBF409}"/>
              </a:ext>
            </a:extLst>
          </p:cNvPr>
          <p:cNvSpPr txBox="1"/>
          <p:nvPr/>
        </p:nvSpPr>
        <p:spPr>
          <a:xfrm>
            <a:off x="1261531" y="2439903"/>
            <a:ext cx="3062574" cy="369332"/>
          </a:xfrm>
          <a:prstGeom prst="rect">
            <a:avLst/>
          </a:prstGeom>
          <a:noFill/>
        </p:spPr>
        <p:txBody>
          <a:bodyPr wrap="square">
            <a:spAutoFit/>
          </a:bodyPr>
          <a:lstStyle/>
          <a:p>
            <a:r>
              <a:rPr lang="nl-NL" dirty="0"/>
              <a:t>Inhoud naar patronen</a:t>
            </a:r>
          </a:p>
        </p:txBody>
      </p:sp>
      <p:pic>
        <p:nvPicPr>
          <p:cNvPr id="17" name="Picture 2" descr="zwerm vogels — Stockfoto © dusan964 #5421384">
            <a:extLst>
              <a:ext uri="{FF2B5EF4-FFF2-40B4-BE49-F238E27FC236}">
                <a16:creationId xmlns:a16="http://schemas.microsoft.com/office/drawing/2014/main" id="{F6B2DC9D-6080-4136-98D1-74C98D661837}"/>
              </a:ext>
            </a:extLst>
          </p:cNvPr>
          <p:cNvPicPr>
            <a:picLocks noGrp="1" noChangeAspect="1" noChangeArrowheads="1"/>
          </p:cNvPicPr>
          <p:nvPr/>
        </p:nvPicPr>
        <p:blipFill rotWithShape="1">
          <a:blip r:embed="rId7">
            <a:extLst>
              <a:ext uri="{28A0092B-C50C-407E-A947-70E740481C1C}">
                <a14:useLocalDpi xmlns:a14="http://schemas.microsoft.com/office/drawing/2010/main" val="0"/>
              </a:ext>
            </a:extLst>
          </a:blip>
          <a:srcRect t="25128" r="-1" b="25126"/>
          <a:stretch/>
        </p:blipFill>
        <p:spPr bwMode="auto">
          <a:xfrm>
            <a:off x="4642840" y="4647409"/>
            <a:ext cx="2906319" cy="726491"/>
          </a:xfrm>
          <a:prstGeom prst="rect">
            <a:avLst/>
          </a:prstGeom>
          <a:noFill/>
        </p:spPr>
      </p:pic>
      <p:pic>
        <p:nvPicPr>
          <p:cNvPr id="18" name="Picture 2" descr="Pin on Darwin- evolution theory">
            <a:extLst>
              <a:ext uri="{FF2B5EF4-FFF2-40B4-BE49-F238E27FC236}">
                <a16:creationId xmlns:a16="http://schemas.microsoft.com/office/drawing/2014/main" id="{8F17AAE0-1ECC-4D2D-98C8-460461904592}"/>
              </a:ext>
            </a:extLst>
          </p:cNvPr>
          <p:cNvPicPr>
            <a:picLocks noGrp="1" noChangeAspect="1" noChangeArrowheads="1"/>
          </p:cNvPicPr>
          <p:nvPr/>
        </p:nvPicPr>
        <p:blipFill rotWithShape="1">
          <a:blip r:embed="rId8">
            <a:extLst>
              <a:ext uri="{28A0092B-C50C-407E-A947-70E740481C1C}">
                <a14:useLocalDpi xmlns:a14="http://schemas.microsoft.com/office/drawing/2010/main" val="0"/>
              </a:ext>
            </a:extLst>
          </a:blip>
          <a:stretch/>
        </p:blipFill>
        <p:spPr bwMode="auto">
          <a:xfrm>
            <a:off x="1261531" y="3317897"/>
            <a:ext cx="2250849" cy="18231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Energy and Energy Transfer Lesson: How is energy at work ...">
            <a:extLst>
              <a:ext uri="{FF2B5EF4-FFF2-40B4-BE49-F238E27FC236}">
                <a16:creationId xmlns:a16="http://schemas.microsoft.com/office/drawing/2014/main" id="{ADB4084D-ECB1-4920-9BD2-B8F6A10533F0}"/>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292573" y="854820"/>
            <a:ext cx="2136428" cy="1650391"/>
          </a:xfrm>
          <a:prstGeom prst="rect">
            <a:avLst/>
          </a:prstGeom>
          <a:solidFill>
            <a:srgbClr val="FFFFFF"/>
          </a:solidFill>
        </p:spPr>
      </p:pic>
    </p:spTree>
    <p:extLst>
      <p:ext uri="{BB962C8B-B14F-4D97-AF65-F5344CB8AC3E}">
        <p14:creationId xmlns:p14="http://schemas.microsoft.com/office/powerpoint/2010/main" val="400189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A02DB7-C427-4F42-8675-62E3416BC47D}"/>
              </a:ext>
            </a:extLst>
          </p:cNvPr>
          <p:cNvSpPr>
            <a:spLocks noGrp="1"/>
          </p:cNvSpPr>
          <p:nvPr>
            <p:ph type="title"/>
          </p:nvPr>
        </p:nvSpPr>
        <p:spPr>
          <a:xfrm>
            <a:off x="711127" y="331786"/>
            <a:ext cx="7112189" cy="800100"/>
          </a:xfrm>
        </p:spPr>
        <p:txBody>
          <a:bodyPr/>
          <a:lstStyle/>
          <a:p>
            <a:r>
              <a:rPr lang="nl-NL" dirty="0"/>
              <a:t>Systeemdenken cruciaal voor circulaire economie</a:t>
            </a:r>
          </a:p>
        </p:txBody>
      </p:sp>
      <p:pic>
        <p:nvPicPr>
          <p:cNvPr id="6" name="Tijdelijke aanduiding voor inhoud 5">
            <a:extLst>
              <a:ext uri="{FF2B5EF4-FFF2-40B4-BE49-F238E27FC236}">
                <a16:creationId xmlns:a16="http://schemas.microsoft.com/office/drawing/2014/main" id="{E8DA13D6-B2B6-44DE-A945-B60BC607227F}"/>
              </a:ext>
            </a:extLst>
          </p:cNvPr>
          <p:cNvPicPr>
            <a:picLocks noGrp="1" noChangeAspect="1"/>
          </p:cNvPicPr>
          <p:nvPr>
            <p:ph idx="1"/>
          </p:nvPr>
        </p:nvPicPr>
        <p:blipFill rotWithShape="1">
          <a:blip r:embed="rId3"/>
          <a:srcRect l="65533" t="40088" r="13334" b="11610"/>
          <a:stretch/>
        </p:blipFill>
        <p:spPr>
          <a:xfrm>
            <a:off x="5015880" y="1435101"/>
            <a:ext cx="6841134" cy="4691063"/>
          </a:xfrm>
        </p:spPr>
      </p:pic>
      <p:sp>
        <p:nvSpPr>
          <p:cNvPr id="4" name="Tijdelijke aanduiding voor tekst 3">
            <a:extLst>
              <a:ext uri="{FF2B5EF4-FFF2-40B4-BE49-F238E27FC236}">
                <a16:creationId xmlns:a16="http://schemas.microsoft.com/office/drawing/2014/main" id="{6230A0D5-901B-4F6A-8284-6562DA514A21}"/>
              </a:ext>
            </a:extLst>
          </p:cNvPr>
          <p:cNvSpPr>
            <a:spLocks noGrp="1"/>
          </p:cNvSpPr>
          <p:nvPr>
            <p:ph type="body" sz="half" idx="2"/>
          </p:nvPr>
        </p:nvSpPr>
        <p:spPr/>
        <p:txBody>
          <a:bodyPr/>
          <a:lstStyle/>
          <a:p>
            <a:r>
              <a:rPr lang="nl-NL" b="1" dirty="0"/>
              <a:t>Systeemtheorie</a:t>
            </a:r>
            <a:r>
              <a:rPr lang="nl-NL" dirty="0"/>
              <a:t> – een samenhangend geheel van interacterende factoren in een begrensd stukje.</a:t>
            </a:r>
          </a:p>
          <a:p>
            <a:endParaRPr lang="nl-NL" dirty="0"/>
          </a:p>
          <a:p>
            <a:r>
              <a:rPr lang="nl-NL" dirty="0"/>
              <a:t>Die begrensde stukken noemen we de </a:t>
            </a:r>
            <a:r>
              <a:rPr lang="nl-NL" b="1" dirty="0"/>
              <a:t>systeemgrenzen</a:t>
            </a:r>
            <a:r>
              <a:rPr lang="nl-NL" dirty="0"/>
              <a:t>.</a:t>
            </a:r>
          </a:p>
          <a:p>
            <a:endParaRPr lang="nl-NL" dirty="0"/>
          </a:p>
          <a:p>
            <a:r>
              <a:rPr lang="nl-NL" dirty="0"/>
              <a:t>Een relatiediagram geeft simpel het proces weer van lineaire en een circulaire proces.</a:t>
            </a:r>
          </a:p>
          <a:p>
            <a:endParaRPr lang="nl-NL" dirty="0"/>
          </a:p>
          <a:p>
            <a:r>
              <a:rPr lang="nl-NL" dirty="0"/>
              <a:t>Grenzen hangen samen met het niveau waarop je het bekijkt (</a:t>
            </a:r>
            <a:r>
              <a:rPr lang="nl-NL" dirty="0" err="1"/>
              <a:t>aggregatie-niveau</a:t>
            </a:r>
            <a:r>
              <a:rPr lang="nl-NL" dirty="0"/>
              <a:t>) </a:t>
            </a:r>
          </a:p>
        </p:txBody>
      </p:sp>
    </p:spTree>
    <p:extLst>
      <p:ext uri="{BB962C8B-B14F-4D97-AF65-F5344CB8AC3E}">
        <p14:creationId xmlns:p14="http://schemas.microsoft.com/office/powerpoint/2010/main" val="3713377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B69692A-1C7A-4AB5-B9B4-323C6E2C0CFE}"/>
              </a:ext>
            </a:extLst>
          </p:cNvPr>
          <p:cNvSpPr>
            <a:spLocks noGrp="1"/>
          </p:cNvSpPr>
          <p:nvPr>
            <p:ph type="title"/>
          </p:nvPr>
        </p:nvSpPr>
        <p:spPr/>
        <p:txBody>
          <a:bodyPr/>
          <a:lstStyle/>
          <a:p>
            <a:r>
              <a:rPr lang="nl-NL" dirty="0" err="1"/>
              <a:t>Biomimicry</a:t>
            </a:r>
            <a:r>
              <a:rPr lang="nl-NL" dirty="0"/>
              <a:t> </a:t>
            </a:r>
          </a:p>
        </p:txBody>
      </p:sp>
      <p:pic>
        <p:nvPicPr>
          <p:cNvPr id="7" name="Afbeelding 6">
            <a:extLst>
              <a:ext uri="{FF2B5EF4-FFF2-40B4-BE49-F238E27FC236}">
                <a16:creationId xmlns:a16="http://schemas.microsoft.com/office/drawing/2014/main" id="{57D56C04-A560-4303-B9C4-DB7BD78A1A4D}"/>
              </a:ext>
            </a:extLst>
          </p:cNvPr>
          <p:cNvPicPr>
            <a:picLocks noChangeAspect="1"/>
          </p:cNvPicPr>
          <p:nvPr/>
        </p:nvPicPr>
        <p:blipFill>
          <a:blip r:embed="rId3"/>
          <a:stretch>
            <a:fillRect/>
          </a:stretch>
        </p:blipFill>
        <p:spPr>
          <a:xfrm>
            <a:off x="919135" y="1179381"/>
            <a:ext cx="1254607" cy="2488977"/>
          </a:xfrm>
          <a:prstGeom prst="rect">
            <a:avLst/>
          </a:prstGeom>
        </p:spPr>
      </p:pic>
      <p:pic>
        <p:nvPicPr>
          <p:cNvPr id="8" name="Tijdelijke aanduiding voor inhoud 4">
            <a:extLst>
              <a:ext uri="{FF2B5EF4-FFF2-40B4-BE49-F238E27FC236}">
                <a16:creationId xmlns:a16="http://schemas.microsoft.com/office/drawing/2014/main" id="{4B9245F2-C564-4BFA-98F8-135ED6D6E227}"/>
              </a:ext>
            </a:extLst>
          </p:cNvPr>
          <p:cNvPicPr>
            <a:picLocks noChangeAspect="1"/>
          </p:cNvPicPr>
          <p:nvPr/>
        </p:nvPicPr>
        <p:blipFill rotWithShape="1">
          <a:blip r:embed="rId4"/>
          <a:srcRect l="70062" t="27519" r="3332" b="5495"/>
          <a:stretch/>
        </p:blipFill>
        <p:spPr>
          <a:xfrm>
            <a:off x="4355963" y="1179381"/>
            <a:ext cx="1356347" cy="2505204"/>
          </a:xfrm>
          <a:prstGeom prst="rect">
            <a:avLst/>
          </a:prstGeom>
        </p:spPr>
      </p:pic>
      <p:pic>
        <p:nvPicPr>
          <p:cNvPr id="9" name="Afbeelding 8">
            <a:extLst>
              <a:ext uri="{FF2B5EF4-FFF2-40B4-BE49-F238E27FC236}">
                <a16:creationId xmlns:a16="http://schemas.microsoft.com/office/drawing/2014/main" id="{4E5A8155-38E2-4894-9421-D10820F80005}"/>
              </a:ext>
            </a:extLst>
          </p:cNvPr>
          <p:cNvPicPr>
            <a:picLocks noChangeAspect="1"/>
          </p:cNvPicPr>
          <p:nvPr/>
        </p:nvPicPr>
        <p:blipFill rotWithShape="1">
          <a:blip r:embed="rId5"/>
          <a:srcRect t="5428" b="957"/>
          <a:stretch/>
        </p:blipFill>
        <p:spPr>
          <a:xfrm>
            <a:off x="2498161" y="1179381"/>
            <a:ext cx="1533384" cy="2488977"/>
          </a:xfrm>
          <a:prstGeom prst="rect">
            <a:avLst/>
          </a:prstGeom>
        </p:spPr>
      </p:pic>
      <p:pic>
        <p:nvPicPr>
          <p:cNvPr id="10" name="Picture 4" descr="Ik vraag dus ik ben #5 — Hebben veganisten ongelijk? | by ...">
            <a:extLst>
              <a:ext uri="{FF2B5EF4-FFF2-40B4-BE49-F238E27FC236}">
                <a16:creationId xmlns:a16="http://schemas.microsoft.com/office/drawing/2014/main" id="{44A337D0-36E4-4DD7-93BE-A0069EDC1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288660"/>
            <a:ext cx="5734713" cy="2505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972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981C5-DE8C-4794-B8E6-1EE437B8EDED}"/>
              </a:ext>
            </a:extLst>
          </p:cNvPr>
          <p:cNvSpPr>
            <a:spLocks noGrp="1"/>
          </p:cNvSpPr>
          <p:nvPr>
            <p:ph type="ctrTitle"/>
          </p:nvPr>
        </p:nvSpPr>
        <p:spPr/>
        <p:txBody>
          <a:bodyPr/>
          <a:lstStyle/>
          <a:p>
            <a:r>
              <a:rPr lang="nl-NL" dirty="0"/>
              <a:t>Businessmodellen</a:t>
            </a:r>
          </a:p>
        </p:txBody>
      </p:sp>
    </p:spTree>
    <p:extLst>
      <p:ext uri="{BB962C8B-B14F-4D97-AF65-F5344CB8AC3E}">
        <p14:creationId xmlns:p14="http://schemas.microsoft.com/office/powerpoint/2010/main" val="2644717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5F1B9C-3ABB-4D4E-AA90-528D4904DB68}"/>
              </a:ext>
            </a:extLst>
          </p:cNvPr>
          <p:cNvSpPr>
            <a:spLocks noGrp="1"/>
          </p:cNvSpPr>
          <p:nvPr>
            <p:ph type="title"/>
          </p:nvPr>
        </p:nvSpPr>
        <p:spPr>
          <a:xfrm>
            <a:off x="609600" y="274638"/>
            <a:ext cx="10972800" cy="1143000"/>
          </a:xfrm>
        </p:spPr>
        <p:txBody>
          <a:bodyPr anchor="ctr">
            <a:normAutofit/>
          </a:bodyPr>
          <a:lstStyle/>
          <a:p>
            <a:r>
              <a:rPr lang="nl-NL" dirty="0"/>
              <a:t>Leerdoelen</a:t>
            </a:r>
          </a:p>
        </p:txBody>
      </p:sp>
      <p:sp>
        <p:nvSpPr>
          <p:cNvPr id="5" name="Tijdelijke aanduiding voor inhoud 4">
            <a:extLst>
              <a:ext uri="{FF2B5EF4-FFF2-40B4-BE49-F238E27FC236}">
                <a16:creationId xmlns:a16="http://schemas.microsoft.com/office/drawing/2014/main" id="{CFC39D62-B32F-4A9C-9CCF-C91F5A1CF170}"/>
              </a:ext>
            </a:extLst>
          </p:cNvPr>
          <p:cNvSpPr>
            <a:spLocks noGrp="1"/>
          </p:cNvSpPr>
          <p:nvPr>
            <p:ph sz="half" idx="1"/>
          </p:nvPr>
        </p:nvSpPr>
        <p:spPr>
          <a:xfrm>
            <a:off x="6197600" y="1600201"/>
            <a:ext cx="5384800" cy="4525963"/>
          </a:xfrm>
        </p:spPr>
        <p:txBody>
          <a:bodyPr>
            <a:normAutofit/>
          </a:bodyPr>
          <a:lstStyle/>
          <a:p>
            <a:pPr>
              <a:buFont typeface="Wingdings" panose="05000000000000000000" pitchFamily="2" charset="2"/>
              <a:buChar char="ü"/>
            </a:pPr>
            <a:r>
              <a:rPr lang="nl-NL" dirty="0"/>
              <a:t>Je weet wat een waardenketen is </a:t>
            </a:r>
          </a:p>
          <a:p>
            <a:pPr>
              <a:buFont typeface="Wingdings" panose="05000000000000000000" pitchFamily="2" charset="2"/>
              <a:buChar char="ü"/>
            </a:pPr>
            <a:r>
              <a:rPr lang="nl-NL" dirty="0"/>
              <a:t>Je kan drie verschillende type businessmodellen uit de circulaire economie.</a:t>
            </a:r>
          </a:p>
          <a:p>
            <a:pPr>
              <a:buFont typeface="Wingdings" panose="05000000000000000000" pitchFamily="2" charset="2"/>
              <a:buChar char="ü"/>
            </a:pPr>
            <a:r>
              <a:rPr lang="nl-NL" dirty="0"/>
              <a:t>Je kan van elke type businessmodel een voorbeeld geven.</a:t>
            </a:r>
          </a:p>
          <a:p>
            <a:pPr>
              <a:buFont typeface="Wingdings" panose="05000000000000000000" pitchFamily="2" charset="2"/>
              <a:buChar char="ü"/>
            </a:pPr>
            <a:r>
              <a:rPr lang="nl-NL" dirty="0"/>
              <a:t>Je kan je eigen onderneming plaatsen in één van de drie type businessmodellen</a:t>
            </a:r>
          </a:p>
          <a:p>
            <a:pPr marL="0" indent="0">
              <a:buNone/>
            </a:pPr>
            <a:endParaRPr lang="nl-NL" dirty="0"/>
          </a:p>
          <a:p>
            <a:pPr>
              <a:buFont typeface="Wingdings" panose="05000000000000000000" pitchFamily="2" charset="2"/>
              <a:buChar char="ü"/>
            </a:pPr>
            <a:endParaRPr lang="nl-NL" dirty="0"/>
          </a:p>
          <a:p>
            <a:pPr>
              <a:buFont typeface="Wingdings" panose="05000000000000000000" pitchFamily="2" charset="2"/>
              <a:buChar char="ü"/>
            </a:pPr>
            <a:endParaRPr lang="nl-NL" dirty="0"/>
          </a:p>
        </p:txBody>
      </p:sp>
      <p:pic>
        <p:nvPicPr>
          <p:cNvPr id="2" name="Afbeelding 1">
            <a:extLst>
              <a:ext uri="{FF2B5EF4-FFF2-40B4-BE49-F238E27FC236}">
                <a16:creationId xmlns:a16="http://schemas.microsoft.com/office/drawing/2014/main" id="{260BBC75-AC44-490F-9365-FE849D831608}"/>
              </a:ext>
            </a:extLst>
          </p:cNvPr>
          <p:cNvPicPr>
            <a:picLocks noChangeAspect="1"/>
          </p:cNvPicPr>
          <p:nvPr/>
        </p:nvPicPr>
        <p:blipFill>
          <a:blip r:embed="rId2"/>
          <a:stretch>
            <a:fillRect/>
          </a:stretch>
        </p:blipFill>
        <p:spPr>
          <a:xfrm>
            <a:off x="1129097" y="1441257"/>
            <a:ext cx="4440195" cy="4843849"/>
          </a:xfrm>
          <a:prstGeom prst="rect">
            <a:avLst/>
          </a:prstGeom>
        </p:spPr>
      </p:pic>
    </p:spTree>
    <p:extLst>
      <p:ext uri="{BB962C8B-B14F-4D97-AF65-F5344CB8AC3E}">
        <p14:creationId xmlns:p14="http://schemas.microsoft.com/office/powerpoint/2010/main" val="664617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75E263-B2BA-4799-8B46-35573C3FD4A0}"/>
              </a:ext>
            </a:extLst>
          </p:cNvPr>
          <p:cNvSpPr>
            <a:spLocks noGrp="1"/>
          </p:cNvSpPr>
          <p:nvPr>
            <p:ph type="title"/>
          </p:nvPr>
        </p:nvSpPr>
        <p:spPr>
          <a:xfrm>
            <a:off x="371476" y="296863"/>
            <a:ext cx="10260000" cy="1160403"/>
          </a:xfrm>
        </p:spPr>
        <p:txBody>
          <a:bodyPr anchor="t">
            <a:normAutofit fontScale="90000"/>
          </a:bodyPr>
          <a:lstStyle/>
          <a:p>
            <a:r>
              <a:rPr lang="nl-NL" sz="2500" dirty="0"/>
              <a:t>Duurzaam organiseren, volgens het businessmodel template</a:t>
            </a:r>
            <a:br>
              <a:rPr lang="nl-NL" sz="2500" dirty="0"/>
            </a:br>
            <a:br>
              <a:rPr lang="nl-NL" sz="2500" i="1" dirty="0"/>
            </a:br>
            <a:endParaRPr lang="nl-NL" sz="2500" dirty="0"/>
          </a:p>
        </p:txBody>
      </p:sp>
      <p:pic>
        <p:nvPicPr>
          <p:cNvPr id="7" name="Tijdelijke aanduiding voor afbeelding 6">
            <a:extLst>
              <a:ext uri="{FF2B5EF4-FFF2-40B4-BE49-F238E27FC236}">
                <a16:creationId xmlns:a16="http://schemas.microsoft.com/office/drawing/2014/main" id="{554C95D0-2E8B-48AF-AEEA-D486F604AB4E}"/>
              </a:ext>
            </a:extLst>
          </p:cNvPr>
          <p:cNvPicPr>
            <a:picLocks noGrp="1" noChangeAspect="1"/>
          </p:cNvPicPr>
          <p:nvPr>
            <p:ph idx="1"/>
          </p:nvPr>
        </p:nvPicPr>
        <p:blipFill rotWithShape="1">
          <a:blip r:embed="rId2"/>
          <a:srcRect l="60909" t="17776" r="7405" b="9301"/>
          <a:stretch/>
        </p:blipFill>
        <p:spPr>
          <a:xfrm>
            <a:off x="2292626" y="1309353"/>
            <a:ext cx="7606748" cy="5251784"/>
          </a:xfrm>
          <a:noFill/>
        </p:spPr>
      </p:pic>
    </p:spTree>
    <p:extLst>
      <p:ext uri="{BB962C8B-B14F-4D97-AF65-F5344CB8AC3E}">
        <p14:creationId xmlns:p14="http://schemas.microsoft.com/office/powerpoint/2010/main" val="647849754"/>
      </p:ext>
    </p:extLst>
  </p:cSld>
  <p:clrMapOvr>
    <a:masterClrMapping/>
  </p:clrMapOvr>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 id="{96AF11D6-F62E-490E-B1A9-4741B18CE908}" vid="{3EAC1E87-1642-4EC5-836B-DED2D775096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1298</Words>
  <Application>Microsoft Office PowerPoint</Application>
  <PresentationFormat>Breedbeeld</PresentationFormat>
  <Paragraphs>184</Paragraphs>
  <Slides>26</Slides>
  <Notes>14</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26</vt:i4>
      </vt:variant>
    </vt:vector>
  </HeadingPairs>
  <TitlesOfParts>
    <vt:vector size="33" baseType="lpstr">
      <vt:lpstr>Arial</vt:lpstr>
      <vt:lpstr>Arial</vt:lpstr>
      <vt:lpstr>Arial Black</vt:lpstr>
      <vt:lpstr>Calibri</vt:lpstr>
      <vt:lpstr>Open Sans</vt:lpstr>
      <vt:lpstr>Wingdings</vt:lpstr>
      <vt:lpstr>Yuverta</vt:lpstr>
      <vt:lpstr>Circulaire economie</vt:lpstr>
      <vt:lpstr>Periode overzicht</vt:lpstr>
      <vt:lpstr>Vandaag </vt:lpstr>
      <vt:lpstr>Vorige lessen</vt:lpstr>
      <vt:lpstr>Systeemdenken cruciaal voor circulaire economie</vt:lpstr>
      <vt:lpstr>Biomimicry </vt:lpstr>
      <vt:lpstr>Businessmodellen</vt:lpstr>
      <vt:lpstr>Leerdoelen</vt:lpstr>
      <vt:lpstr>Duurzaam organiseren, volgens het businessmodel template  </vt:lpstr>
      <vt:lpstr>2. Circulaire businessmodellen</vt:lpstr>
      <vt:lpstr>Aanleiding en context </vt:lpstr>
      <vt:lpstr>Droom</vt:lpstr>
      <vt:lpstr>Propositie </vt:lpstr>
      <vt:lpstr>Onderscheid in basistypen businessmodellen </vt:lpstr>
      <vt:lpstr>Platform-businessmodellen</vt:lpstr>
      <vt:lpstr>PowerPoint-presentatie</vt:lpstr>
      <vt:lpstr>Community-based businessmodellen</vt:lpstr>
      <vt:lpstr>PowerPoint-presentatie</vt:lpstr>
      <vt:lpstr>PowerPoint-presentatie</vt:lpstr>
      <vt:lpstr>Circulair businessmodel</vt:lpstr>
      <vt:lpstr>Waardenketen</vt:lpstr>
      <vt:lpstr>Waardenketen</vt:lpstr>
      <vt:lpstr>Waardebehoud</vt:lpstr>
      <vt:lpstr>Waardenketen circulariseren</vt:lpstr>
      <vt:lpstr>Project ‘Koffiebeker’</vt:lpstr>
      <vt:lpstr>3. Project koffiebeker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Gerjan de Ruiter</cp:lastModifiedBy>
  <cp:revision>1</cp:revision>
  <dcterms:created xsi:type="dcterms:W3CDTF">2022-01-13T07:42:23Z</dcterms:created>
  <dcterms:modified xsi:type="dcterms:W3CDTF">2022-01-13T10:32:10Z</dcterms:modified>
</cp:coreProperties>
</file>